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74" r:id="rId4"/>
    <p:sldId id="275" r:id="rId5"/>
    <p:sldId id="268" r:id="rId6"/>
    <p:sldId id="267" r:id="rId7"/>
    <p:sldId id="260" r:id="rId8"/>
    <p:sldId id="271" r:id="rId9"/>
    <p:sldId id="259" r:id="rId10"/>
    <p:sldId id="278" r:id="rId11"/>
    <p:sldId id="277" r:id="rId12"/>
    <p:sldId id="276" r:id="rId13"/>
    <p:sldId id="273" r:id="rId14"/>
    <p:sldId id="279" r:id="rId15"/>
    <p:sldId id="258" r:id="rId16"/>
    <p:sldId id="281" r:id="rId17"/>
    <p:sldId id="264" r:id="rId18"/>
    <p:sldId id="265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599F9E-CED6-4D77-98A7-67AA8F50838B}" v="18" dt="2024-09-18T11:58:05.7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jay Jivan" userId="aee15769b9916dd3" providerId="LiveId" clId="{D4599F9E-CED6-4D77-98A7-67AA8F50838B}"/>
    <pc:docChg chg="custSel addSld modSld">
      <pc:chgData name="Ajay Jivan" userId="aee15769b9916dd3" providerId="LiveId" clId="{D4599F9E-CED6-4D77-98A7-67AA8F50838B}" dt="2024-09-18T11:58:05.711" v="25"/>
      <pc:docMkLst>
        <pc:docMk/>
      </pc:docMkLst>
      <pc:sldChg chg="modSp">
        <pc:chgData name="Ajay Jivan" userId="aee15769b9916dd3" providerId="LiveId" clId="{D4599F9E-CED6-4D77-98A7-67AA8F50838B}" dt="2024-09-18T09:26:37.536" v="17" actId="20577"/>
        <pc:sldMkLst>
          <pc:docMk/>
          <pc:sldMk cId="1483028111" sldId="257"/>
        </pc:sldMkLst>
        <pc:graphicFrameChg chg="mod">
          <ac:chgData name="Ajay Jivan" userId="aee15769b9916dd3" providerId="LiveId" clId="{D4599F9E-CED6-4D77-98A7-67AA8F50838B}" dt="2024-09-18T09:26:37.536" v="17" actId="20577"/>
          <ac:graphicFrameMkLst>
            <pc:docMk/>
            <pc:sldMk cId="1483028111" sldId="257"/>
            <ac:graphicFrameMk id="6" creationId="{3CC61BDD-4B9D-CB53-2B78-AD21A35E1E8F}"/>
          </ac:graphicFrameMkLst>
        </pc:graphicFrameChg>
      </pc:sldChg>
      <pc:sldChg chg="modSp mod">
        <pc:chgData name="Ajay Jivan" userId="aee15769b9916dd3" providerId="LiveId" clId="{D4599F9E-CED6-4D77-98A7-67AA8F50838B}" dt="2024-09-18T09:22:36.294" v="7" actId="208"/>
        <pc:sldMkLst>
          <pc:docMk/>
          <pc:sldMk cId="3143219216" sldId="271"/>
        </pc:sldMkLst>
        <pc:spChg chg="mod">
          <ac:chgData name="Ajay Jivan" userId="aee15769b9916dd3" providerId="LiveId" clId="{D4599F9E-CED6-4D77-98A7-67AA8F50838B}" dt="2024-09-18T09:22:36.294" v="7" actId="208"/>
          <ac:spMkLst>
            <pc:docMk/>
            <pc:sldMk cId="3143219216" sldId="271"/>
            <ac:spMk id="11" creationId="{492B4A8D-135D-71C9-5EB5-7F8200F8512A}"/>
          </ac:spMkLst>
        </pc:spChg>
        <pc:graphicFrameChg chg="mod">
          <ac:chgData name="Ajay Jivan" userId="aee15769b9916dd3" providerId="LiveId" clId="{D4599F9E-CED6-4D77-98A7-67AA8F50838B}" dt="2024-09-18T09:22:23.085" v="5" actId="12100"/>
          <ac:graphicFrameMkLst>
            <pc:docMk/>
            <pc:sldMk cId="3143219216" sldId="271"/>
            <ac:graphicFrameMk id="6" creationId="{0F8783EE-6223-4664-AFB0-42C019453A83}"/>
          </ac:graphicFrameMkLst>
        </pc:graphicFrameChg>
      </pc:sldChg>
      <pc:sldChg chg="addSp delSp modSp mod">
        <pc:chgData name="Ajay Jivan" userId="aee15769b9916dd3" providerId="LiveId" clId="{D4599F9E-CED6-4D77-98A7-67AA8F50838B}" dt="2024-09-18T11:58:05.711" v="25"/>
        <pc:sldMkLst>
          <pc:docMk/>
          <pc:sldMk cId="3849794879" sldId="275"/>
        </pc:sldMkLst>
        <pc:graphicFrameChg chg="add mod">
          <ac:chgData name="Ajay Jivan" userId="aee15769b9916dd3" providerId="LiveId" clId="{D4599F9E-CED6-4D77-98A7-67AA8F50838B}" dt="2024-09-18T11:58:01.027" v="23"/>
          <ac:graphicFrameMkLst>
            <pc:docMk/>
            <pc:sldMk cId="3849794879" sldId="275"/>
            <ac:graphicFrameMk id="6" creationId="{69815FEB-168B-2B7F-33CB-4887E6DDAD0E}"/>
          </ac:graphicFrameMkLst>
        </pc:graphicFrameChg>
        <pc:graphicFrameChg chg="del">
          <ac:chgData name="Ajay Jivan" userId="aee15769b9916dd3" providerId="LiveId" clId="{D4599F9E-CED6-4D77-98A7-67AA8F50838B}" dt="2024-09-18T11:58:04.865" v="24" actId="478"/>
          <ac:graphicFrameMkLst>
            <pc:docMk/>
            <pc:sldMk cId="3849794879" sldId="275"/>
            <ac:graphicFrameMk id="10" creationId="{4DF144E1-EA19-CA05-D0E0-3032AB4FE1EA}"/>
          </ac:graphicFrameMkLst>
        </pc:graphicFrameChg>
        <pc:graphicFrameChg chg="add mod">
          <ac:chgData name="Ajay Jivan" userId="aee15769b9916dd3" providerId="LiveId" clId="{D4599F9E-CED6-4D77-98A7-67AA8F50838B}" dt="2024-09-18T11:58:05.711" v="25"/>
          <ac:graphicFrameMkLst>
            <pc:docMk/>
            <pc:sldMk cId="3849794879" sldId="275"/>
            <ac:graphicFrameMk id="11" creationId="{71E26967-0E74-2940-9442-4752623A828F}"/>
          </ac:graphicFrameMkLst>
        </pc:graphicFrameChg>
        <pc:picChg chg="mod">
          <ac:chgData name="Ajay Jivan" userId="aee15769b9916dd3" providerId="LiveId" clId="{D4599F9E-CED6-4D77-98A7-67AA8F50838B}" dt="2024-09-18T09:21:34.866" v="3" actId="27349"/>
          <ac:picMkLst>
            <pc:docMk/>
            <pc:sldMk cId="3849794879" sldId="275"/>
            <ac:picMk id="3" creationId="{E7310ABB-8E31-FFDE-2AB2-2DA7BD3EB2A3}"/>
          </ac:picMkLst>
        </pc:picChg>
        <pc:picChg chg="mod">
          <ac:chgData name="Ajay Jivan" userId="aee15769b9916dd3" providerId="LiveId" clId="{D4599F9E-CED6-4D77-98A7-67AA8F50838B}" dt="2024-09-18T09:21:02.406" v="0"/>
          <ac:picMkLst>
            <pc:docMk/>
            <pc:sldMk cId="3849794879" sldId="275"/>
            <ac:picMk id="4" creationId="{E91D457A-AB4B-8EA2-4D83-D02A1582C20A}"/>
          </ac:picMkLst>
        </pc:picChg>
        <pc:picChg chg="mod">
          <ac:chgData name="Ajay Jivan" userId="aee15769b9916dd3" providerId="LiveId" clId="{D4599F9E-CED6-4D77-98A7-67AA8F50838B}" dt="2024-09-18T09:21:39.763" v="4" actId="27349"/>
          <ac:picMkLst>
            <pc:docMk/>
            <pc:sldMk cId="3849794879" sldId="275"/>
            <ac:picMk id="5" creationId="{D50BC0FF-5CEE-D8B3-B1FF-EB55FF56EA85}"/>
          </ac:picMkLst>
        </pc:picChg>
      </pc:sldChg>
      <pc:sldChg chg="modTransition">
        <pc:chgData name="Ajay Jivan" userId="aee15769b9916dd3" providerId="LiveId" clId="{D4599F9E-CED6-4D77-98A7-67AA8F50838B}" dt="2024-09-18T09:24:35.839" v="8"/>
        <pc:sldMkLst>
          <pc:docMk/>
          <pc:sldMk cId="208418138" sldId="278"/>
        </pc:sldMkLst>
      </pc:sldChg>
      <pc:sldChg chg="modSp">
        <pc:chgData name="Ajay Jivan" userId="aee15769b9916dd3" providerId="LiveId" clId="{D4599F9E-CED6-4D77-98A7-67AA8F50838B}" dt="2024-09-18T09:24:59.443" v="9"/>
        <pc:sldMkLst>
          <pc:docMk/>
          <pc:sldMk cId="1582614698" sldId="281"/>
        </pc:sldMkLst>
        <pc:picChg chg="mod">
          <ac:chgData name="Ajay Jivan" userId="aee15769b9916dd3" providerId="LiveId" clId="{D4599F9E-CED6-4D77-98A7-67AA8F50838B}" dt="2024-09-18T09:24:59.443" v="9"/>
          <ac:picMkLst>
            <pc:docMk/>
            <pc:sldMk cId="1582614698" sldId="281"/>
            <ac:picMk id="7" creationId="{E488D02B-68FF-4916-BB25-8CE44C5E7C7A}"/>
          </ac:picMkLst>
        </pc:picChg>
      </pc:sldChg>
      <pc:sldChg chg="addSp modSp add mod">
        <pc:chgData name="Ajay Jivan" userId="aee15769b9916dd3" providerId="LiveId" clId="{D4599F9E-CED6-4D77-98A7-67AA8F50838B}" dt="2024-09-18T09:28:35.569" v="22"/>
        <pc:sldMkLst>
          <pc:docMk/>
          <pc:sldMk cId="1483317756" sldId="282"/>
        </pc:sldMkLst>
        <pc:picChg chg="add mod">
          <ac:chgData name="Ajay Jivan" userId="aee15769b9916dd3" providerId="LiveId" clId="{D4599F9E-CED6-4D77-98A7-67AA8F50838B}" dt="2024-09-18T09:28:35.569" v="22"/>
          <ac:picMkLst>
            <pc:docMk/>
            <pc:sldMk cId="1483317756" sldId="282"/>
            <ac:picMk id="6" creationId="{69C56761-E9B0-02E6-9EDC-6B77F8738B3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BE5AA6-6EC9-4F97-9D00-875AE3C51BAC}" type="doc">
      <dgm:prSet loTypeId="urn:microsoft.com/office/officeart/2005/8/layout/vList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ZA"/>
        </a:p>
      </dgm:t>
    </dgm:pt>
    <dgm:pt modelId="{8375ABB3-023A-472A-9F70-65385DFD8A33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ZA" sz="1800" dirty="0"/>
            <a:t>SAQA: fit for purpose and future </a:t>
          </a:r>
          <a:r>
            <a:rPr lang="en-ZA" sz="1800" dirty="0">
              <a:sym typeface="Symbol" panose="05050102010706020507" pitchFamily="18" charset="2"/>
            </a:rPr>
            <a:t> </a:t>
          </a:r>
          <a:r>
            <a:rPr lang="en-ZA" sz="1800" dirty="0"/>
            <a:t>strategic themes and intent </a:t>
          </a:r>
        </a:p>
      </dgm:t>
    </dgm:pt>
    <dgm:pt modelId="{E08C5B36-4C98-4AB5-A3CC-3DB5FE0AD82E}" type="parTrans" cxnId="{78BAF475-4393-43E9-9591-78EC8F9BE1B8}">
      <dgm:prSet/>
      <dgm:spPr/>
      <dgm:t>
        <a:bodyPr/>
        <a:lstStyle/>
        <a:p>
          <a:endParaRPr lang="en-ZA" sz="1800"/>
        </a:p>
      </dgm:t>
    </dgm:pt>
    <dgm:pt modelId="{F219B8CF-D593-4B34-9BCF-486F4FE2C035}" type="sibTrans" cxnId="{78BAF475-4393-43E9-9591-78EC8F9BE1B8}">
      <dgm:prSet/>
      <dgm:spPr/>
      <dgm:t>
        <a:bodyPr/>
        <a:lstStyle/>
        <a:p>
          <a:endParaRPr lang="en-ZA" sz="1800"/>
        </a:p>
      </dgm:t>
    </dgm:pt>
    <dgm:pt modelId="{9D4E4B23-CD9F-4865-89C6-0FEB1366DDE7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dirty="0"/>
            <a:t>Journeys and roadmaps</a:t>
          </a:r>
        </a:p>
      </dgm:t>
    </dgm:pt>
    <dgm:pt modelId="{4490C4C6-751B-4948-8E8C-249E6216AD85}" type="parTrans" cxnId="{82655E5F-7345-4954-86AA-D197EBC07B42}">
      <dgm:prSet/>
      <dgm:spPr/>
      <dgm:t>
        <a:bodyPr/>
        <a:lstStyle/>
        <a:p>
          <a:endParaRPr lang="en-ZA" sz="1800"/>
        </a:p>
      </dgm:t>
    </dgm:pt>
    <dgm:pt modelId="{854D94C2-30B3-420B-BF55-63E331CFDABC}" type="sibTrans" cxnId="{82655E5F-7345-4954-86AA-D197EBC07B42}">
      <dgm:prSet/>
      <dgm:spPr/>
      <dgm:t>
        <a:bodyPr/>
        <a:lstStyle/>
        <a:p>
          <a:endParaRPr lang="en-ZA" sz="1800"/>
        </a:p>
      </dgm:t>
    </dgm:pt>
    <dgm:pt modelId="{C959C8D5-8782-48FB-9233-BC80D42E711E}">
      <dgm:prSet phldrT="[Text]" custT="1"/>
      <dgm:spPr/>
      <dgm:t>
        <a:bodyPr/>
        <a:lstStyle/>
        <a:p>
          <a:pPr marL="0" marR="0" lvl="0" indent="0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800" b="0" dirty="0"/>
            <a:t>Specific themes on the evolving world of work</a:t>
          </a:r>
          <a:endParaRPr lang="en-GB" sz="1800" dirty="0"/>
        </a:p>
      </dgm:t>
    </dgm:pt>
    <dgm:pt modelId="{B8F0EC83-5639-4725-A781-A9C716B024E0}" type="parTrans" cxnId="{D075945B-8C78-4D2D-852C-051EBA56185E}">
      <dgm:prSet/>
      <dgm:spPr/>
      <dgm:t>
        <a:bodyPr/>
        <a:lstStyle/>
        <a:p>
          <a:endParaRPr lang="en-ZA" sz="1800"/>
        </a:p>
      </dgm:t>
    </dgm:pt>
    <dgm:pt modelId="{09A41C08-A1BD-4B07-9F8A-65E757368686}" type="sibTrans" cxnId="{D075945B-8C78-4D2D-852C-051EBA56185E}">
      <dgm:prSet/>
      <dgm:spPr/>
      <dgm:t>
        <a:bodyPr/>
        <a:lstStyle/>
        <a:p>
          <a:endParaRPr lang="en-ZA" sz="1800"/>
        </a:p>
      </dgm:t>
    </dgm:pt>
    <dgm:pt modelId="{EF832FFE-1E4E-44A6-952D-C2AE72C27FC1}">
      <dgm:prSet custT="1"/>
      <dgm:spPr>
        <a:solidFill>
          <a:srgbClr val="242852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CCBF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ZA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PM external and internal fit: value proposition and people strategic agenda </a:t>
          </a:r>
        </a:p>
      </dgm:t>
    </dgm:pt>
    <dgm:pt modelId="{A18701C8-102B-42CE-8EA8-953B44CD4D78}" type="parTrans" cxnId="{152F1A86-45FC-4AAC-8766-53653EE10C29}">
      <dgm:prSet/>
      <dgm:spPr/>
      <dgm:t>
        <a:bodyPr/>
        <a:lstStyle/>
        <a:p>
          <a:endParaRPr lang="en-ZA"/>
        </a:p>
      </dgm:t>
    </dgm:pt>
    <dgm:pt modelId="{D6939BE4-5455-44BA-84FC-1A9453B3D683}" type="sibTrans" cxnId="{152F1A86-45FC-4AAC-8766-53653EE10C29}">
      <dgm:prSet/>
      <dgm:spPr/>
      <dgm:t>
        <a:bodyPr/>
        <a:lstStyle/>
        <a:p>
          <a:endParaRPr lang="en-ZA"/>
        </a:p>
      </dgm:t>
    </dgm:pt>
    <dgm:pt modelId="{753484B2-609C-4C53-B576-7B7855F381EF}" type="pres">
      <dgm:prSet presAssocID="{D8BE5AA6-6EC9-4F97-9D00-875AE3C51BAC}" presName="linear" presStyleCnt="0">
        <dgm:presLayoutVars>
          <dgm:dir/>
          <dgm:resizeHandles val="exact"/>
        </dgm:presLayoutVars>
      </dgm:prSet>
      <dgm:spPr/>
    </dgm:pt>
    <dgm:pt modelId="{43F8432C-ECFB-43AC-9D44-6F7B605C4E01}" type="pres">
      <dgm:prSet presAssocID="{8375ABB3-023A-472A-9F70-65385DFD8A33}" presName="comp" presStyleCnt="0"/>
      <dgm:spPr/>
    </dgm:pt>
    <dgm:pt modelId="{69B79964-125D-4981-B999-8D9ED64AD136}" type="pres">
      <dgm:prSet presAssocID="{8375ABB3-023A-472A-9F70-65385DFD8A33}" presName="box" presStyleLbl="node1" presStyleIdx="0" presStyleCnt="4" custLinFactNeighborY="-50000"/>
      <dgm:spPr/>
    </dgm:pt>
    <dgm:pt modelId="{E8258359-DCD2-4204-A76B-F0EAA2957EEA}" type="pres">
      <dgm:prSet presAssocID="{8375ABB3-023A-472A-9F70-65385DFD8A33}" presName="img" presStyleLbl="fgImgPlace1" presStyleIdx="0" presStyleCnt="4" custScaleX="58321" custScaleY="9314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  <dgm:extLst>
        <a:ext uri="{E40237B7-FDA0-4F09-8148-C483321AD2D9}">
          <dgm14:cNvPr xmlns:dgm14="http://schemas.microsoft.com/office/drawing/2010/diagram" id="0" name="" descr="Binocular fixed on a top of mountains with other peaks"/>
        </a:ext>
      </dgm:extLst>
    </dgm:pt>
    <dgm:pt modelId="{87E93D2D-3F51-45FE-B7C5-6C95B2B4AE60}" type="pres">
      <dgm:prSet presAssocID="{8375ABB3-023A-472A-9F70-65385DFD8A33}" presName="text" presStyleLbl="node1" presStyleIdx="0" presStyleCnt="4">
        <dgm:presLayoutVars>
          <dgm:bulletEnabled val="1"/>
        </dgm:presLayoutVars>
      </dgm:prSet>
      <dgm:spPr/>
    </dgm:pt>
    <dgm:pt modelId="{ECF47A99-0084-470B-A177-BCC9C38C9A22}" type="pres">
      <dgm:prSet presAssocID="{F219B8CF-D593-4B34-9BCF-486F4FE2C035}" presName="spacer" presStyleCnt="0"/>
      <dgm:spPr/>
    </dgm:pt>
    <dgm:pt modelId="{78AA5BA0-8B27-4AA8-BCFE-B19B7C82367E}" type="pres">
      <dgm:prSet presAssocID="{EF832FFE-1E4E-44A6-952D-C2AE72C27FC1}" presName="comp" presStyleCnt="0"/>
      <dgm:spPr/>
    </dgm:pt>
    <dgm:pt modelId="{899B0CB4-EB75-4D79-AB68-220AA3D924F7}" type="pres">
      <dgm:prSet presAssocID="{EF832FFE-1E4E-44A6-952D-C2AE72C27FC1}" presName="box" presStyleLbl="node1" presStyleIdx="1" presStyleCnt="4"/>
      <dgm:spPr>
        <a:xfrm>
          <a:off x="0" y="945064"/>
          <a:ext cx="6416674" cy="859149"/>
        </a:xfrm>
        <a:prstGeom prst="roundRect">
          <a:avLst>
            <a:gd name="adj" fmla="val 10000"/>
          </a:avLst>
        </a:prstGeom>
      </dgm:spPr>
    </dgm:pt>
    <dgm:pt modelId="{E6540744-1776-4F98-B9C9-D0C4F9BE0300}" type="pres">
      <dgm:prSet presAssocID="{EF832FFE-1E4E-44A6-952D-C2AE72C27FC1}" presName="img" presStyleLbl="fgImgPlace1" presStyleIdx="1" presStyleCnt="4" custScaleX="5659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extLst>
        <a:ext uri="{E40237B7-FDA0-4F09-8148-C483321AD2D9}">
          <dgm14:cNvPr xmlns:dgm14="http://schemas.microsoft.com/office/drawing/2010/diagram" id="0" name="" descr="Pink balls forming an arrow pointing to one ball"/>
        </a:ext>
      </dgm:extLst>
    </dgm:pt>
    <dgm:pt modelId="{A32E19CD-5905-4F51-9872-F961BF040D15}" type="pres">
      <dgm:prSet presAssocID="{EF832FFE-1E4E-44A6-952D-C2AE72C27FC1}" presName="text" presStyleLbl="node1" presStyleIdx="1" presStyleCnt="4">
        <dgm:presLayoutVars>
          <dgm:bulletEnabled val="1"/>
        </dgm:presLayoutVars>
      </dgm:prSet>
      <dgm:spPr/>
    </dgm:pt>
    <dgm:pt modelId="{5D9971F6-8A22-463B-BA83-EEF5D2E5E1C8}" type="pres">
      <dgm:prSet presAssocID="{D6939BE4-5455-44BA-84FC-1A9453B3D683}" presName="spacer" presStyleCnt="0"/>
      <dgm:spPr/>
    </dgm:pt>
    <dgm:pt modelId="{1A3CCA77-ABCF-40F1-8E68-0A8805966D4C}" type="pres">
      <dgm:prSet presAssocID="{9D4E4B23-CD9F-4865-89C6-0FEB1366DDE7}" presName="comp" presStyleCnt="0"/>
      <dgm:spPr/>
    </dgm:pt>
    <dgm:pt modelId="{B05E6B96-8260-4635-A596-8B03A440FCAC}" type="pres">
      <dgm:prSet presAssocID="{9D4E4B23-CD9F-4865-89C6-0FEB1366DDE7}" presName="box" presStyleLbl="node1" presStyleIdx="2" presStyleCnt="4"/>
      <dgm:spPr/>
    </dgm:pt>
    <dgm:pt modelId="{6246C8EB-B599-49F9-A709-F689F0B77E4F}" type="pres">
      <dgm:prSet presAssocID="{9D4E4B23-CD9F-4865-89C6-0FEB1366DDE7}" presName="img" presStyleLbl="fgImgPlace1" presStyleIdx="2" presStyleCnt="4" custScaleX="58321" custScaleY="9030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extLst>
        <a:ext uri="{E40237B7-FDA0-4F09-8148-C483321AD2D9}">
          <dgm14:cNvPr xmlns:dgm14="http://schemas.microsoft.com/office/drawing/2010/diagram" id="0" name="" descr="Multiple interweaving highways with cars driving in different directions"/>
        </a:ext>
      </dgm:extLst>
    </dgm:pt>
    <dgm:pt modelId="{6B65B67D-99B6-404C-8323-41EC0AAA67D1}" type="pres">
      <dgm:prSet presAssocID="{9D4E4B23-CD9F-4865-89C6-0FEB1366DDE7}" presName="text" presStyleLbl="node1" presStyleIdx="2" presStyleCnt="4">
        <dgm:presLayoutVars>
          <dgm:bulletEnabled val="1"/>
        </dgm:presLayoutVars>
      </dgm:prSet>
      <dgm:spPr/>
    </dgm:pt>
    <dgm:pt modelId="{82C6F606-5655-4E0E-ABBB-D30C492271BE}" type="pres">
      <dgm:prSet presAssocID="{854D94C2-30B3-420B-BF55-63E331CFDABC}" presName="spacer" presStyleCnt="0"/>
      <dgm:spPr/>
    </dgm:pt>
    <dgm:pt modelId="{EE925333-D299-4C83-A3E1-C8EFD9AE9D98}" type="pres">
      <dgm:prSet presAssocID="{C959C8D5-8782-48FB-9233-BC80D42E711E}" presName="comp" presStyleCnt="0"/>
      <dgm:spPr/>
    </dgm:pt>
    <dgm:pt modelId="{141D79C3-4E7B-4053-A12E-DE83D301E243}" type="pres">
      <dgm:prSet presAssocID="{C959C8D5-8782-48FB-9233-BC80D42E711E}" presName="box" presStyleLbl="node1" presStyleIdx="3" presStyleCnt="4"/>
      <dgm:spPr/>
    </dgm:pt>
    <dgm:pt modelId="{C13DD193-B506-44F9-AF89-7C0283194FD5}" type="pres">
      <dgm:prSet presAssocID="{C959C8D5-8782-48FB-9233-BC80D42E711E}" presName="img" presStyleLbl="fgImgPlace1" presStyleIdx="3" presStyleCnt="4" custScaleX="58321" custScaleY="100806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7810" r="-38190"/>
          </a:stretch>
        </a:blipFill>
      </dgm:spPr>
      <dgm:extLst>
        <a:ext uri="{E40237B7-FDA0-4F09-8148-C483321AD2D9}">
          <dgm14:cNvPr xmlns:dgm14="http://schemas.microsoft.com/office/drawing/2010/diagram" id="0" name="" descr="A colorful pile of yarn turned into a yellow yarn light bulb"/>
        </a:ext>
      </dgm:extLst>
    </dgm:pt>
    <dgm:pt modelId="{85664F7C-BCE6-4F8A-AB86-13F75C4BC9FE}" type="pres">
      <dgm:prSet presAssocID="{C959C8D5-8782-48FB-9233-BC80D42E711E}" presName="text" presStyleLbl="node1" presStyleIdx="3" presStyleCnt="4">
        <dgm:presLayoutVars>
          <dgm:bulletEnabled val="1"/>
        </dgm:presLayoutVars>
      </dgm:prSet>
      <dgm:spPr/>
    </dgm:pt>
  </dgm:ptLst>
  <dgm:cxnLst>
    <dgm:cxn modelId="{172A651B-B3FE-406E-BD9C-61657677A0B3}" type="presOf" srcId="{D8BE5AA6-6EC9-4F97-9D00-875AE3C51BAC}" destId="{753484B2-609C-4C53-B576-7B7855F381EF}" srcOrd="0" destOrd="0" presId="urn:microsoft.com/office/officeart/2005/8/layout/vList4"/>
    <dgm:cxn modelId="{C8F21635-9818-4D75-A537-E35B829C6E45}" type="presOf" srcId="{EF832FFE-1E4E-44A6-952D-C2AE72C27FC1}" destId="{A32E19CD-5905-4F51-9872-F961BF040D15}" srcOrd="1" destOrd="0" presId="urn:microsoft.com/office/officeart/2005/8/layout/vList4"/>
    <dgm:cxn modelId="{D075945B-8C78-4D2D-852C-051EBA56185E}" srcId="{D8BE5AA6-6EC9-4F97-9D00-875AE3C51BAC}" destId="{C959C8D5-8782-48FB-9233-BC80D42E711E}" srcOrd="3" destOrd="0" parTransId="{B8F0EC83-5639-4725-A781-A9C716B024E0}" sibTransId="{09A41C08-A1BD-4B07-9F8A-65E757368686}"/>
    <dgm:cxn modelId="{82655E5F-7345-4954-86AA-D197EBC07B42}" srcId="{D8BE5AA6-6EC9-4F97-9D00-875AE3C51BAC}" destId="{9D4E4B23-CD9F-4865-89C6-0FEB1366DDE7}" srcOrd="2" destOrd="0" parTransId="{4490C4C6-751B-4948-8E8C-249E6216AD85}" sibTransId="{854D94C2-30B3-420B-BF55-63E331CFDABC}"/>
    <dgm:cxn modelId="{9F49BE73-A748-4B33-83F8-4AEB060538CD}" type="presOf" srcId="{C959C8D5-8782-48FB-9233-BC80D42E711E}" destId="{141D79C3-4E7B-4053-A12E-DE83D301E243}" srcOrd="0" destOrd="0" presId="urn:microsoft.com/office/officeart/2005/8/layout/vList4"/>
    <dgm:cxn modelId="{78BAF475-4393-43E9-9591-78EC8F9BE1B8}" srcId="{D8BE5AA6-6EC9-4F97-9D00-875AE3C51BAC}" destId="{8375ABB3-023A-472A-9F70-65385DFD8A33}" srcOrd="0" destOrd="0" parTransId="{E08C5B36-4C98-4AB5-A3CC-3DB5FE0AD82E}" sibTransId="{F219B8CF-D593-4B34-9BCF-486F4FE2C035}"/>
    <dgm:cxn modelId="{BE677579-A1A2-49EE-B766-2A55B0213F70}" type="presOf" srcId="{9D4E4B23-CD9F-4865-89C6-0FEB1366DDE7}" destId="{6B65B67D-99B6-404C-8323-41EC0AAA67D1}" srcOrd="1" destOrd="0" presId="urn:microsoft.com/office/officeart/2005/8/layout/vList4"/>
    <dgm:cxn modelId="{152F1A86-45FC-4AAC-8766-53653EE10C29}" srcId="{D8BE5AA6-6EC9-4F97-9D00-875AE3C51BAC}" destId="{EF832FFE-1E4E-44A6-952D-C2AE72C27FC1}" srcOrd="1" destOrd="0" parTransId="{A18701C8-102B-42CE-8EA8-953B44CD4D78}" sibTransId="{D6939BE4-5455-44BA-84FC-1A9453B3D683}"/>
    <dgm:cxn modelId="{97E9F7AC-BC73-4762-B263-6BA93B50456D}" type="presOf" srcId="{C959C8D5-8782-48FB-9233-BC80D42E711E}" destId="{85664F7C-BCE6-4F8A-AB86-13F75C4BC9FE}" srcOrd="1" destOrd="0" presId="urn:microsoft.com/office/officeart/2005/8/layout/vList4"/>
    <dgm:cxn modelId="{5C53F9CE-BA1A-4EE1-9A3E-E85E641C2BFE}" type="presOf" srcId="{9D4E4B23-CD9F-4865-89C6-0FEB1366DDE7}" destId="{B05E6B96-8260-4635-A596-8B03A440FCAC}" srcOrd="0" destOrd="0" presId="urn:microsoft.com/office/officeart/2005/8/layout/vList4"/>
    <dgm:cxn modelId="{26541ECF-46C4-4C15-B659-73F062CEED7D}" type="presOf" srcId="{8375ABB3-023A-472A-9F70-65385DFD8A33}" destId="{87E93D2D-3F51-45FE-B7C5-6C95B2B4AE60}" srcOrd="1" destOrd="0" presId="urn:microsoft.com/office/officeart/2005/8/layout/vList4"/>
    <dgm:cxn modelId="{54B524E8-3BDF-4C6A-B832-6EC66DBF5079}" type="presOf" srcId="{EF832FFE-1E4E-44A6-952D-C2AE72C27FC1}" destId="{899B0CB4-EB75-4D79-AB68-220AA3D924F7}" srcOrd="0" destOrd="0" presId="urn:microsoft.com/office/officeart/2005/8/layout/vList4"/>
    <dgm:cxn modelId="{B7339AF8-88EC-4FEB-A70E-8CDC8E04CC9A}" type="presOf" srcId="{8375ABB3-023A-472A-9F70-65385DFD8A33}" destId="{69B79964-125D-4981-B999-8D9ED64AD136}" srcOrd="0" destOrd="0" presId="urn:microsoft.com/office/officeart/2005/8/layout/vList4"/>
    <dgm:cxn modelId="{DF862B5D-9655-4EBB-9A44-6933ABDABC3A}" type="presParOf" srcId="{753484B2-609C-4C53-B576-7B7855F381EF}" destId="{43F8432C-ECFB-43AC-9D44-6F7B605C4E01}" srcOrd="0" destOrd="0" presId="urn:microsoft.com/office/officeart/2005/8/layout/vList4"/>
    <dgm:cxn modelId="{F9A4FA25-6595-4DD7-A5C9-47338A6DC6AA}" type="presParOf" srcId="{43F8432C-ECFB-43AC-9D44-6F7B605C4E01}" destId="{69B79964-125D-4981-B999-8D9ED64AD136}" srcOrd="0" destOrd="0" presId="urn:microsoft.com/office/officeart/2005/8/layout/vList4"/>
    <dgm:cxn modelId="{55353E09-7AF6-4C2A-A0D7-C76C58D97AB6}" type="presParOf" srcId="{43F8432C-ECFB-43AC-9D44-6F7B605C4E01}" destId="{E8258359-DCD2-4204-A76B-F0EAA2957EEA}" srcOrd="1" destOrd="0" presId="urn:microsoft.com/office/officeart/2005/8/layout/vList4"/>
    <dgm:cxn modelId="{C7C3A5D6-DA52-44D2-A13F-24C6BB661D0D}" type="presParOf" srcId="{43F8432C-ECFB-43AC-9D44-6F7B605C4E01}" destId="{87E93D2D-3F51-45FE-B7C5-6C95B2B4AE60}" srcOrd="2" destOrd="0" presId="urn:microsoft.com/office/officeart/2005/8/layout/vList4"/>
    <dgm:cxn modelId="{B3C62E30-B480-489A-931F-6C2B4D42777D}" type="presParOf" srcId="{753484B2-609C-4C53-B576-7B7855F381EF}" destId="{ECF47A99-0084-470B-A177-BCC9C38C9A22}" srcOrd="1" destOrd="0" presId="urn:microsoft.com/office/officeart/2005/8/layout/vList4"/>
    <dgm:cxn modelId="{6045783F-11CD-47DE-AB2B-7D91F99C892B}" type="presParOf" srcId="{753484B2-609C-4C53-B576-7B7855F381EF}" destId="{78AA5BA0-8B27-4AA8-BCFE-B19B7C82367E}" srcOrd="2" destOrd="0" presId="urn:microsoft.com/office/officeart/2005/8/layout/vList4"/>
    <dgm:cxn modelId="{0E4EBA7A-206C-45EC-B145-618633E3A0F2}" type="presParOf" srcId="{78AA5BA0-8B27-4AA8-BCFE-B19B7C82367E}" destId="{899B0CB4-EB75-4D79-AB68-220AA3D924F7}" srcOrd="0" destOrd="0" presId="urn:microsoft.com/office/officeart/2005/8/layout/vList4"/>
    <dgm:cxn modelId="{02E831C4-076E-4179-9A25-B0A04E48A06A}" type="presParOf" srcId="{78AA5BA0-8B27-4AA8-BCFE-B19B7C82367E}" destId="{E6540744-1776-4F98-B9C9-D0C4F9BE0300}" srcOrd="1" destOrd="0" presId="urn:microsoft.com/office/officeart/2005/8/layout/vList4"/>
    <dgm:cxn modelId="{108C29DD-037A-485C-BB16-BC7610AD490F}" type="presParOf" srcId="{78AA5BA0-8B27-4AA8-BCFE-B19B7C82367E}" destId="{A32E19CD-5905-4F51-9872-F961BF040D15}" srcOrd="2" destOrd="0" presId="urn:microsoft.com/office/officeart/2005/8/layout/vList4"/>
    <dgm:cxn modelId="{4257441C-26AF-49EA-B553-9C45E95E2AE6}" type="presParOf" srcId="{753484B2-609C-4C53-B576-7B7855F381EF}" destId="{5D9971F6-8A22-463B-BA83-EEF5D2E5E1C8}" srcOrd="3" destOrd="0" presId="urn:microsoft.com/office/officeart/2005/8/layout/vList4"/>
    <dgm:cxn modelId="{AF98516D-ED81-4FB2-A094-1E470DD0FDD5}" type="presParOf" srcId="{753484B2-609C-4C53-B576-7B7855F381EF}" destId="{1A3CCA77-ABCF-40F1-8E68-0A8805966D4C}" srcOrd="4" destOrd="0" presId="urn:microsoft.com/office/officeart/2005/8/layout/vList4"/>
    <dgm:cxn modelId="{575B37F3-CCEB-4D02-919B-C7AA682DA1C4}" type="presParOf" srcId="{1A3CCA77-ABCF-40F1-8E68-0A8805966D4C}" destId="{B05E6B96-8260-4635-A596-8B03A440FCAC}" srcOrd="0" destOrd="0" presId="urn:microsoft.com/office/officeart/2005/8/layout/vList4"/>
    <dgm:cxn modelId="{919086FC-DD5F-4E5B-831E-47A49DB8EB12}" type="presParOf" srcId="{1A3CCA77-ABCF-40F1-8E68-0A8805966D4C}" destId="{6246C8EB-B599-49F9-A709-F689F0B77E4F}" srcOrd="1" destOrd="0" presId="urn:microsoft.com/office/officeart/2005/8/layout/vList4"/>
    <dgm:cxn modelId="{4C935466-AAAF-4D44-932E-89E470F6122A}" type="presParOf" srcId="{1A3CCA77-ABCF-40F1-8E68-0A8805966D4C}" destId="{6B65B67D-99B6-404C-8323-41EC0AAA67D1}" srcOrd="2" destOrd="0" presId="urn:microsoft.com/office/officeart/2005/8/layout/vList4"/>
    <dgm:cxn modelId="{525A64DC-76ED-4354-A16B-B7A3896EFE80}" type="presParOf" srcId="{753484B2-609C-4C53-B576-7B7855F381EF}" destId="{82C6F606-5655-4E0E-ABBB-D30C492271BE}" srcOrd="5" destOrd="0" presId="urn:microsoft.com/office/officeart/2005/8/layout/vList4"/>
    <dgm:cxn modelId="{3672C183-EB6F-404B-B83B-CF5B6B3B2779}" type="presParOf" srcId="{753484B2-609C-4C53-B576-7B7855F381EF}" destId="{EE925333-D299-4C83-A3E1-C8EFD9AE9D98}" srcOrd="6" destOrd="0" presId="urn:microsoft.com/office/officeart/2005/8/layout/vList4"/>
    <dgm:cxn modelId="{AC9568B2-A1DE-4B81-9FEA-949EB993291E}" type="presParOf" srcId="{EE925333-D299-4C83-A3E1-C8EFD9AE9D98}" destId="{141D79C3-4E7B-4053-A12E-DE83D301E243}" srcOrd="0" destOrd="0" presId="urn:microsoft.com/office/officeart/2005/8/layout/vList4"/>
    <dgm:cxn modelId="{B692226F-1E8D-4091-B30F-68505C068F65}" type="presParOf" srcId="{EE925333-D299-4C83-A3E1-C8EFD9AE9D98}" destId="{C13DD193-B506-44F9-AF89-7C0283194FD5}" srcOrd="1" destOrd="0" presId="urn:microsoft.com/office/officeart/2005/8/layout/vList4"/>
    <dgm:cxn modelId="{CF32933C-2073-4549-AAAA-0313B152D403}" type="presParOf" srcId="{EE925333-D299-4C83-A3E1-C8EFD9AE9D98}" destId="{85664F7C-BCE6-4F8A-AB86-13F75C4BC9F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55C843-29EE-457F-A876-A7EE3977ED3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4F7D0DBC-C58A-4D2F-AA17-39429F076332}">
      <dgm:prSet phldrT="[Text]"/>
      <dgm:spPr/>
      <dgm:t>
        <a:bodyPr/>
        <a:lstStyle/>
        <a:p>
          <a:r>
            <a:rPr lang="en-ZA" dirty="0"/>
            <a:t>Restructure consolidation and review</a:t>
          </a:r>
        </a:p>
      </dgm:t>
    </dgm:pt>
    <dgm:pt modelId="{AACB0F6B-EB32-48F2-B669-75423761EE3B}" type="parTrans" cxnId="{37F91A08-26C0-4C7D-9862-8C39F34B1773}">
      <dgm:prSet/>
      <dgm:spPr/>
      <dgm:t>
        <a:bodyPr/>
        <a:lstStyle/>
        <a:p>
          <a:endParaRPr lang="en-ZA"/>
        </a:p>
      </dgm:t>
    </dgm:pt>
    <dgm:pt modelId="{C58B1371-B13A-40C0-9961-7DD01672225B}" type="sibTrans" cxnId="{37F91A08-26C0-4C7D-9862-8C39F34B1773}">
      <dgm:prSet/>
      <dgm:spPr/>
      <dgm:t>
        <a:bodyPr/>
        <a:lstStyle/>
        <a:p>
          <a:endParaRPr lang="en-ZA"/>
        </a:p>
      </dgm:t>
    </dgm:pt>
    <dgm:pt modelId="{D94F61A2-7CDB-4A7A-8317-303E4AF05BA5}">
      <dgm:prSet phldrT="[Text]"/>
      <dgm:spPr/>
      <dgm:t>
        <a:bodyPr/>
        <a:lstStyle/>
        <a:p>
          <a:r>
            <a:rPr lang="en-ZA" dirty="0"/>
            <a:t>Institutional memory and culture</a:t>
          </a:r>
        </a:p>
      </dgm:t>
    </dgm:pt>
    <dgm:pt modelId="{2C60E174-97B7-47A6-B78D-7616604323D7}" type="parTrans" cxnId="{8E753290-6A47-40A7-B2BE-17933A35430B}">
      <dgm:prSet/>
      <dgm:spPr/>
      <dgm:t>
        <a:bodyPr/>
        <a:lstStyle/>
        <a:p>
          <a:endParaRPr lang="en-ZA"/>
        </a:p>
      </dgm:t>
    </dgm:pt>
    <dgm:pt modelId="{DAAF3D1B-2CBB-4D09-B290-BD43C69810DD}" type="sibTrans" cxnId="{8E753290-6A47-40A7-B2BE-17933A35430B}">
      <dgm:prSet/>
      <dgm:spPr/>
      <dgm:t>
        <a:bodyPr/>
        <a:lstStyle/>
        <a:p>
          <a:endParaRPr lang="en-ZA"/>
        </a:p>
      </dgm:t>
    </dgm:pt>
    <dgm:pt modelId="{82AC5DC5-67E4-4AB9-828F-A421661E5CFB}">
      <dgm:prSet phldrT="[Text]"/>
      <dgm:spPr/>
      <dgm:t>
        <a:bodyPr/>
        <a:lstStyle/>
        <a:p>
          <a:r>
            <a:rPr lang="en-ZA" dirty="0"/>
            <a:t>Automation</a:t>
          </a:r>
        </a:p>
      </dgm:t>
    </dgm:pt>
    <dgm:pt modelId="{25C06E82-FB86-49B2-83F9-B5B31B1E015B}" type="parTrans" cxnId="{1F7DFCEC-97D4-4298-B8C7-256C168E8D3E}">
      <dgm:prSet/>
      <dgm:spPr/>
      <dgm:t>
        <a:bodyPr/>
        <a:lstStyle/>
        <a:p>
          <a:endParaRPr lang="en-ZA"/>
        </a:p>
      </dgm:t>
    </dgm:pt>
    <dgm:pt modelId="{666CED7A-CC80-4101-81BE-D73C6319AB56}" type="sibTrans" cxnId="{1F7DFCEC-97D4-4298-B8C7-256C168E8D3E}">
      <dgm:prSet/>
      <dgm:spPr/>
      <dgm:t>
        <a:bodyPr/>
        <a:lstStyle/>
        <a:p>
          <a:endParaRPr lang="en-ZA"/>
        </a:p>
      </dgm:t>
    </dgm:pt>
    <dgm:pt modelId="{3D841081-BF48-4C3D-8E5B-A9C8E480A163}">
      <dgm:prSet/>
      <dgm:spPr/>
      <dgm:t>
        <a:bodyPr/>
        <a:lstStyle/>
        <a:p>
          <a:r>
            <a:rPr lang="en-ZA" dirty="0"/>
            <a:t>Future landscape, ecosystem + strategy and shape of SAQA</a:t>
          </a:r>
        </a:p>
      </dgm:t>
    </dgm:pt>
    <dgm:pt modelId="{CACBC046-6C2A-4F6A-B77B-F383D29FE6D8}" type="parTrans" cxnId="{2282CB67-7697-48AE-B5BB-5C03766E2139}">
      <dgm:prSet/>
      <dgm:spPr/>
      <dgm:t>
        <a:bodyPr/>
        <a:lstStyle/>
        <a:p>
          <a:endParaRPr lang="en-ZA"/>
        </a:p>
      </dgm:t>
    </dgm:pt>
    <dgm:pt modelId="{04A555D0-8DFD-4020-A1C8-8B3E658F3E80}" type="sibTrans" cxnId="{2282CB67-7697-48AE-B5BB-5C03766E2139}">
      <dgm:prSet/>
      <dgm:spPr/>
      <dgm:t>
        <a:bodyPr/>
        <a:lstStyle/>
        <a:p>
          <a:endParaRPr lang="en-ZA"/>
        </a:p>
      </dgm:t>
    </dgm:pt>
    <dgm:pt modelId="{BF19C482-7CAA-4D68-84EC-06CF0D0178D3}" type="pres">
      <dgm:prSet presAssocID="{BC55C843-29EE-457F-A876-A7EE3977ED30}" presName="Name0" presStyleCnt="0">
        <dgm:presLayoutVars>
          <dgm:chMax val="7"/>
          <dgm:chPref val="7"/>
          <dgm:dir/>
        </dgm:presLayoutVars>
      </dgm:prSet>
      <dgm:spPr/>
    </dgm:pt>
    <dgm:pt modelId="{145366CB-1743-4F5E-AFA1-7E6B372EBB7D}" type="pres">
      <dgm:prSet presAssocID="{BC55C843-29EE-457F-A876-A7EE3977ED30}" presName="Name1" presStyleCnt="0"/>
      <dgm:spPr/>
    </dgm:pt>
    <dgm:pt modelId="{230F2C97-0B28-4E63-BC1C-E77D83E6BE3A}" type="pres">
      <dgm:prSet presAssocID="{BC55C843-29EE-457F-A876-A7EE3977ED30}" presName="cycle" presStyleCnt="0"/>
      <dgm:spPr/>
    </dgm:pt>
    <dgm:pt modelId="{777D4362-D21F-4788-8120-ED0CD6F58DA1}" type="pres">
      <dgm:prSet presAssocID="{BC55C843-29EE-457F-A876-A7EE3977ED30}" presName="srcNode" presStyleLbl="node1" presStyleIdx="0" presStyleCnt="4"/>
      <dgm:spPr/>
    </dgm:pt>
    <dgm:pt modelId="{FFB391F8-AF68-4CB9-B3ED-007EF0E26598}" type="pres">
      <dgm:prSet presAssocID="{BC55C843-29EE-457F-A876-A7EE3977ED30}" presName="conn" presStyleLbl="parChTrans1D2" presStyleIdx="0" presStyleCnt="1"/>
      <dgm:spPr/>
    </dgm:pt>
    <dgm:pt modelId="{0421143D-4E28-41A3-B7E4-E34F97E1A838}" type="pres">
      <dgm:prSet presAssocID="{BC55C843-29EE-457F-A876-A7EE3977ED30}" presName="extraNode" presStyleLbl="node1" presStyleIdx="0" presStyleCnt="4"/>
      <dgm:spPr/>
    </dgm:pt>
    <dgm:pt modelId="{FA2E2CA6-8C35-4B29-B66F-501F33107E0C}" type="pres">
      <dgm:prSet presAssocID="{BC55C843-29EE-457F-A876-A7EE3977ED30}" presName="dstNode" presStyleLbl="node1" presStyleIdx="0" presStyleCnt="4"/>
      <dgm:spPr/>
    </dgm:pt>
    <dgm:pt modelId="{A3E25675-BCB7-4E42-A016-C51374DE2231}" type="pres">
      <dgm:prSet presAssocID="{4F7D0DBC-C58A-4D2F-AA17-39429F076332}" presName="text_1" presStyleLbl="node1" presStyleIdx="0" presStyleCnt="4">
        <dgm:presLayoutVars>
          <dgm:bulletEnabled val="1"/>
        </dgm:presLayoutVars>
      </dgm:prSet>
      <dgm:spPr/>
    </dgm:pt>
    <dgm:pt modelId="{56A60D50-EFDB-451B-BAAF-E885151D4E34}" type="pres">
      <dgm:prSet presAssocID="{4F7D0DBC-C58A-4D2F-AA17-39429F076332}" presName="accent_1" presStyleCnt="0"/>
      <dgm:spPr/>
    </dgm:pt>
    <dgm:pt modelId="{46DFC26D-7423-44AD-B951-7F3AD1553FFB}" type="pres">
      <dgm:prSet presAssocID="{4F7D0DBC-C58A-4D2F-AA17-39429F076332}" presName="accentRepeatNode" presStyleLbl="solidFgAcc1" presStyleIdx="0" presStyleCnt="4"/>
      <dgm:spPr/>
    </dgm:pt>
    <dgm:pt modelId="{85523544-D4B9-4D2A-96FE-1F6162F84BC9}" type="pres">
      <dgm:prSet presAssocID="{D94F61A2-7CDB-4A7A-8317-303E4AF05BA5}" presName="text_2" presStyleLbl="node1" presStyleIdx="1" presStyleCnt="4">
        <dgm:presLayoutVars>
          <dgm:bulletEnabled val="1"/>
        </dgm:presLayoutVars>
      </dgm:prSet>
      <dgm:spPr/>
    </dgm:pt>
    <dgm:pt modelId="{1D2B9D6F-879C-4A44-8DB5-1D07FF9D940C}" type="pres">
      <dgm:prSet presAssocID="{D94F61A2-7CDB-4A7A-8317-303E4AF05BA5}" presName="accent_2" presStyleCnt="0"/>
      <dgm:spPr/>
    </dgm:pt>
    <dgm:pt modelId="{82E508D5-612D-4747-BEA3-0EDE38DE8721}" type="pres">
      <dgm:prSet presAssocID="{D94F61A2-7CDB-4A7A-8317-303E4AF05BA5}" presName="accentRepeatNode" presStyleLbl="solidFgAcc1" presStyleIdx="1" presStyleCnt="4"/>
      <dgm:spPr/>
    </dgm:pt>
    <dgm:pt modelId="{22361912-E409-49F1-8FFD-54DA91FD6FBB}" type="pres">
      <dgm:prSet presAssocID="{82AC5DC5-67E4-4AB9-828F-A421661E5CFB}" presName="text_3" presStyleLbl="node1" presStyleIdx="2" presStyleCnt="4">
        <dgm:presLayoutVars>
          <dgm:bulletEnabled val="1"/>
        </dgm:presLayoutVars>
      </dgm:prSet>
      <dgm:spPr/>
    </dgm:pt>
    <dgm:pt modelId="{1079D436-1E04-4203-8814-D7A9374FDF0E}" type="pres">
      <dgm:prSet presAssocID="{82AC5DC5-67E4-4AB9-828F-A421661E5CFB}" presName="accent_3" presStyleCnt="0"/>
      <dgm:spPr/>
    </dgm:pt>
    <dgm:pt modelId="{5ACA63D4-EB6E-4D15-9CBF-B717C9010827}" type="pres">
      <dgm:prSet presAssocID="{82AC5DC5-67E4-4AB9-828F-A421661E5CFB}" presName="accentRepeatNode" presStyleLbl="solidFgAcc1" presStyleIdx="2" presStyleCnt="4"/>
      <dgm:spPr/>
    </dgm:pt>
    <dgm:pt modelId="{93A91BD8-C7F7-4E18-8DDD-F5C61F4EC806}" type="pres">
      <dgm:prSet presAssocID="{3D841081-BF48-4C3D-8E5B-A9C8E480A163}" presName="text_4" presStyleLbl="node1" presStyleIdx="3" presStyleCnt="4">
        <dgm:presLayoutVars>
          <dgm:bulletEnabled val="1"/>
        </dgm:presLayoutVars>
      </dgm:prSet>
      <dgm:spPr/>
    </dgm:pt>
    <dgm:pt modelId="{AA41B19B-7241-4E10-B147-118653A00ABF}" type="pres">
      <dgm:prSet presAssocID="{3D841081-BF48-4C3D-8E5B-A9C8E480A163}" presName="accent_4" presStyleCnt="0"/>
      <dgm:spPr/>
    </dgm:pt>
    <dgm:pt modelId="{F3E2F8CF-6E8C-4CEC-84C1-88BF22D61A80}" type="pres">
      <dgm:prSet presAssocID="{3D841081-BF48-4C3D-8E5B-A9C8E480A163}" presName="accentRepeatNode" presStyleLbl="solidFgAcc1" presStyleIdx="3" presStyleCnt="4"/>
      <dgm:spPr/>
    </dgm:pt>
  </dgm:ptLst>
  <dgm:cxnLst>
    <dgm:cxn modelId="{37F91A08-26C0-4C7D-9862-8C39F34B1773}" srcId="{BC55C843-29EE-457F-A876-A7EE3977ED30}" destId="{4F7D0DBC-C58A-4D2F-AA17-39429F076332}" srcOrd="0" destOrd="0" parTransId="{AACB0F6B-EB32-48F2-B669-75423761EE3B}" sibTransId="{C58B1371-B13A-40C0-9961-7DD01672225B}"/>
    <dgm:cxn modelId="{79D5193C-F35B-45BE-81B9-4A3E6659F92E}" type="presOf" srcId="{82AC5DC5-67E4-4AB9-828F-A421661E5CFB}" destId="{22361912-E409-49F1-8FFD-54DA91FD6FBB}" srcOrd="0" destOrd="0" presId="urn:microsoft.com/office/officeart/2008/layout/VerticalCurvedList"/>
    <dgm:cxn modelId="{2282CB67-7697-48AE-B5BB-5C03766E2139}" srcId="{BC55C843-29EE-457F-A876-A7EE3977ED30}" destId="{3D841081-BF48-4C3D-8E5B-A9C8E480A163}" srcOrd="3" destOrd="0" parTransId="{CACBC046-6C2A-4F6A-B77B-F383D29FE6D8}" sibTransId="{04A555D0-8DFD-4020-A1C8-8B3E658F3E80}"/>
    <dgm:cxn modelId="{8E753290-6A47-40A7-B2BE-17933A35430B}" srcId="{BC55C843-29EE-457F-A876-A7EE3977ED30}" destId="{D94F61A2-7CDB-4A7A-8317-303E4AF05BA5}" srcOrd="1" destOrd="0" parTransId="{2C60E174-97B7-47A6-B78D-7616604323D7}" sibTransId="{DAAF3D1B-2CBB-4D09-B290-BD43C69810DD}"/>
    <dgm:cxn modelId="{8F85DEAB-4F18-4360-AD77-C656EB25BE29}" type="presOf" srcId="{D94F61A2-7CDB-4A7A-8317-303E4AF05BA5}" destId="{85523544-D4B9-4D2A-96FE-1F6162F84BC9}" srcOrd="0" destOrd="0" presId="urn:microsoft.com/office/officeart/2008/layout/VerticalCurvedList"/>
    <dgm:cxn modelId="{922720C3-B3E6-404B-A389-FD6E03BB11B5}" type="presOf" srcId="{4F7D0DBC-C58A-4D2F-AA17-39429F076332}" destId="{A3E25675-BCB7-4E42-A016-C51374DE2231}" srcOrd="0" destOrd="0" presId="urn:microsoft.com/office/officeart/2008/layout/VerticalCurvedList"/>
    <dgm:cxn modelId="{1007DCCC-69FF-4E36-BD4C-BEF3751024CF}" type="presOf" srcId="{C58B1371-B13A-40C0-9961-7DD01672225B}" destId="{FFB391F8-AF68-4CB9-B3ED-007EF0E26598}" srcOrd="0" destOrd="0" presId="urn:microsoft.com/office/officeart/2008/layout/VerticalCurvedList"/>
    <dgm:cxn modelId="{592C99D5-48F6-4412-9267-359FE81FD14C}" type="presOf" srcId="{3D841081-BF48-4C3D-8E5B-A9C8E480A163}" destId="{93A91BD8-C7F7-4E18-8DDD-F5C61F4EC806}" srcOrd="0" destOrd="0" presId="urn:microsoft.com/office/officeart/2008/layout/VerticalCurvedList"/>
    <dgm:cxn modelId="{1F7DFCEC-97D4-4298-B8C7-256C168E8D3E}" srcId="{BC55C843-29EE-457F-A876-A7EE3977ED30}" destId="{82AC5DC5-67E4-4AB9-828F-A421661E5CFB}" srcOrd="2" destOrd="0" parTransId="{25C06E82-FB86-49B2-83F9-B5B31B1E015B}" sibTransId="{666CED7A-CC80-4101-81BE-D73C6319AB56}"/>
    <dgm:cxn modelId="{ECF252F0-3D55-4CC6-9A4F-10DCA31299FA}" type="presOf" srcId="{BC55C843-29EE-457F-A876-A7EE3977ED30}" destId="{BF19C482-7CAA-4D68-84EC-06CF0D0178D3}" srcOrd="0" destOrd="0" presId="urn:microsoft.com/office/officeart/2008/layout/VerticalCurvedList"/>
    <dgm:cxn modelId="{C921C503-871A-4D6A-ABC8-55D0A65A4F59}" type="presParOf" srcId="{BF19C482-7CAA-4D68-84EC-06CF0D0178D3}" destId="{145366CB-1743-4F5E-AFA1-7E6B372EBB7D}" srcOrd="0" destOrd="0" presId="urn:microsoft.com/office/officeart/2008/layout/VerticalCurvedList"/>
    <dgm:cxn modelId="{E036EB1F-6518-419E-B25A-C110A462C6D3}" type="presParOf" srcId="{145366CB-1743-4F5E-AFA1-7E6B372EBB7D}" destId="{230F2C97-0B28-4E63-BC1C-E77D83E6BE3A}" srcOrd="0" destOrd="0" presId="urn:microsoft.com/office/officeart/2008/layout/VerticalCurvedList"/>
    <dgm:cxn modelId="{CA9659FC-7A49-46C9-9F07-5A6FFE0573D1}" type="presParOf" srcId="{230F2C97-0B28-4E63-BC1C-E77D83E6BE3A}" destId="{777D4362-D21F-4788-8120-ED0CD6F58DA1}" srcOrd="0" destOrd="0" presId="urn:microsoft.com/office/officeart/2008/layout/VerticalCurvedList"/>
    <dgm:cxn modelId="{5BEB542A-E103-49B3-9F18-7458E4C43E5D}" type="presParOf" srcId="{230F2C97-0B28-4E63-BC1C-E77D83E6BE3A}" destId="{FFB391F8-AF68-4CB9-B3ED-007EF0E26598}" srcOrd="1" destOrd="0" presId="urn:microsoft.com/office/officeart/2008/layout/VerticalCurvedList"/>
    <dgm:cxn modelId="{3B08097B-F3AE-4675-81DE-4178A6FF11C8}" type="presParOf" srcId="{230F2C97-0B28-4E63-BC1C-E77D83E6BE3A}" destId="{0421143D-4E28-41A3-B7E4-E34F97E1A838}" srcOrd="2" destOrd="0" presId="urn:microsoft.com/office/officeart/2008/layout/VerticalCurvedList"/>
    <dgm:cxn modelId="{BD8B2B74-D6C4-4563-9B4C-35CE29B2A251}" type="presParOf" srcId="{230F2C97-0B28-4E63-BC1C-E77D83E6BE3A}" destId="{FA2E2CA6-8C35-4B29-B66F-501F33107E0C}" srcOrd="3" destOrd="0" presId="urn:microsoft.com/office/officeart/2008/layout/VerticalCurvedList"/>
    <dgm:cxn modelId="{E65B3468-1D51-4D07-8717-8939619146C4}" type="presParOf" srcId="{145366CB-1743-4F5E-AFA1-7E6B372EBB7D}" destId="{A3E25675-BCB7-4E42-A016-C51374DE2231}" srcOrd="1" destOrd="0" presId="urn:microsoft.com/office/officeart/2008/layout/VerticalCurvedList"/>
    <dgm:cxn modelId="{C66B43EE-94A3-4275-BD63-EDEEA1EA6F79}" type="presParOf" srcId="{145366CB-1743-4F5E-AFA1-7E6B372EBB7D}" destId="{56A60D50-EFDB-451B-BAAF-E885151D4E34}" srcOrd="2" destOrd="0" presId="urn:microsoft.com/office/officeart/2008/layout/VerticalCurvedList"/>
    <dgm:cxn modelId="{B0BF1CCE-4B17-4B19-952E-360859012FE0}" type="presParOf" srcId="{56A60D50-EFDB-451B-BAAF-E885151D4E34}" destId="{46DFC26D-7423-44AD-B951-7F3AD1553FFB}" srcOrd="0" destOrd="0" presId="urn:microsoft.com/office/officeart/2008/layout/VerticalCurvedList"/>
    <dgm:cxn modelId="{7CE41C96-EC88-41C7-97CB-6BD2A3CF74F9}" type="presParOf" srcId="{145366CB-1743-4F5E-AFA1-7E6B372EBB7D}" destId="{85523544-D4B9-4D2A-96FE-1F6162F84BC9}" srcOrd="3" destOrd="0" presId="urn:microsoft.com/office/officeart/2008/layout/VerticalCurvedList"/>
    <dgm:cxn modelId="{8A2B8415-D93D-4BA9-B645-68A16B81A1EF}" type="presParOf" srcId="{145366CB-1743-4F5E-AFA1-7E6B372EBB7D}" destId="{1D2B9D6F-879C-4A44-8DB5-1D07FF9D940C}" srcOrd="4" destOrd="0" presId="urn:microsoft.com/office/officeart/2008/layout/VerticalCurvedList"/>
    <dgm:cxn modelId="{9FA3BFFB-BD76-4C11-A64C-158284490F31}" type="presParOf" srcId="{1D2B9D6F-879C-4A44-8DB5-1D07FF9D940C}" destId="{82E508D5-612D-4747-BEA3-0EDE38DE8721}" srcOrd="0" destOrd="0" presId="urn:microsoft.com/office/officeart/2008/layout/VerticalCurvedList"/>
    <dgm:cxn modelId="{1C4F90B1-B139-4230-BF79-966442E22E12}" type="presParOf" srcId="{145366CB-1743-4F5E-AFA1-7E6B372EBB7D}" destId="{22361912-E409-49F1-8FFD-54DA91FD6FBB}" srcOrd="5" destOrd="0" presId="urn:microsoft.com/office/officeart/2008/layout/VerticalCurvedList"/>
    <dgm:cxn modelId="{DDA140B9-59A5-44FB-B4FF-8D680B922EB7}" type="presParOf" srcId="{145366CB-1743-4F5E-AFA1-7E6B372EBB7D}" destId="{1079D436-1E04-4203-8814-D7A9374FDF0E}" srcOrd="6" destOrd="0" presId="urn:microsoft.com/office/officeart/2008/layout/VerticalCurvedList"/>
    <dgm:cxn modelId="{9468A937-3604-47BC-A8FF-4FE95F394246}" type="presParOf" srcId="{1079D436-1E04-4203-8814-D7A9374FDF0E}" destId="{5ACA63D4-EB6E-4D15-9CBF-B717C9010827}" srcOrd="0" destOrd="0" presId="urn:microsoft.com/office/officeart/2008/layout/VerticalCurvedList"/>
    <dgm:cxn modelId="{877A1E84-0D2B-46F1-B4D6-EC5C5907DC8A}" type="presParOf" srcId="{145366CB-1743-4F5E-AFA1-7E6B372EBB7D}" destId="{93A91BD8-C7F7-4E18-8DDD-F5C61F4EC806}" srcOrd="7" destOrd="0" presId="urn:microsoft.com/office/officeart/2008/layout/VerticalCurvedList"/>
    <dgm:cxn modelId="{CE3749E3-C5F5-4C45-B330-2678EDE892B4}" type="presParOf" srcId="{145366CB-1743-4F5E-AFA1-7E6B372EBB7D}" destId="{AA41B19B-7241-4E10-B147-118653A00ABF}" srcOrd="8" destOrd="0" presId="urn:microsoft.com/office/officeart/2008/layout/VerticalCurvedList"/>
    <dgm:cxn modelId="{C7F38C3E-0F41-4172-8991-6ED13D686216}" type="presParOf" srcId="{AA41B19B-7241-4E10-B147-118653A00ABF}" destId="{F3E2F8CF-6E8C-4CEC-84C1-88BF22D61A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55C843-29EE-457F-A876-A7EE3977ED3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4F7D0DBC-C58A-4D2F-AA17-39429F076332}">
      <dgm:prSet phldrT="[Text]"/>
      <dgm:spPr/>
      <dgm:t>
        <a:bodyPr/>
        <a:lstStyle/>
        <a:p>
          <a:r>
            <a:rPr lang="en-ZA" dirty="0"/>
            <a:t>Restructure consolidation and review</a:t>
          </a:r>
        </a:p>
      </dgm:t>
    </dgm:pt>
    <dgm:pt modelId="{AACB0F6B-EB32-48F2-B669-75423761EE3B}" type="parTrans" cxnId="{37F91A08-26C0-4C7D-9862-8C39F34B1773}">
      <dgm:prSet/>
      <dgm:spPr/>
      <dgm:t>
        <a:bodyPr/>
        <a:lstStyle/>
        <a:p>
          <a:endParaRPr lang="en-ZA"/>
        </a:p>
      </dgm:t>
    </dgm:pt>
    <dgm:pt modelId="{C58B1371-B13A-40C0-9961-7DD01672225B}" type="sibTrans" cxnId="{37F91A08-26C0-4C7D-9862-8C39F34B1773}">
      <dgm:prSet/>
      <dgm:spPr/>
      <dgm:t>
        <a:bodyPr/>
        <a:lstStyle/>
        <a:p>
          <a:endParaRPr lang="en-ZA"/>
        </a:p>
      </dgm:t>
    </dgm:pt>
    <dgm:pt modelId="{D94F61A2-7CDB-4A7A-8317-303E4AF05BA5}">
      <dgm:prSet phldrT="[Text]"/>
      <dgm:spPr/>
      <dgm:t>
        <a:bodyPr/>
        <a:lstStyle/>
        <a:p>
          <a:r>
            <a:rPr lang="en-ZA" dirty="0"/>
            <a:t>Institutional memory and culture</a:t>
          </a:r>
        </a:p>
      </dgm:t>
    </dgm:pt>
    <dgm:pt modelId="{2C60E174-97B7-47A6-B78D-7616604323D7}" type="parTrans" cxnId="{8E753290-6A47-40A7-B2BE-17933A35430B}">
      <dgm:prSet/>
      <dgm:spPr/>
      <dgm:t>
        <a:bodyPr/>
        <a:lstStyle/>
        <a:p>
          <a:endParaRPr lang="en-ZA"/>
        </a:p>
      </dgm:t>
    </dgm:pt>
    <dgm:pt modelId="{DAAF3D1B-2CBB-4D09-B290-BD43C69810DD}" type="sibTrans" cxnId="{8E753290-6A47-40A7-B2BE-17933A35430B}">
      <dgm:prSet/>
      <dgm:spPr/>
      <dgm:t>
        <a:bodyPr/>
        <a:lstStyle/>
        <a:p>
          <a:endParaRPr lang="en-ZA"/>
        </a:p>
      </dgm:t>
    </dgm:pt>
    <dgm:pt modelId="{82AC5DC5-67E4-4AB9-828F-A421661E5CFB}">
      <dgm:prSet phldrT="[Text]"/>
      <dgm:spPr/>
      <dgm:t>
        <a:bodyPr/>
        <a:lstStyle/>
        <a:p>
          <a:r>
            <a:rPr lang="en-ZA" dirty="0"/>
            <a:t>Automation</a:t>
          </a:r>
        </a:p>
      </dgm:t>
    </dgm:pt>
    <dgm:pt modelId="{25C06E82-FB86-49B2-83F9-B5B31B1E015B}" type="parTrans" cxnId="{1F7DFCEC-97D4-4298-B8C7-256C168E8D3E}">
      <dgm:prSet/>
      <dgm:spPr/>
      <dgm:t>
        <a:bodyPr/>
        <a:lstStyle/>
        <a:p>
          <a:endParaRPr lang="en-ZA"/>
        </a:p>
      </dgm:t>
    </dgm:pt>
    <dgm:pt modelId="{666CED7A-CC80-4101-81BE-D73C6319AB56}" type="sibTrans" cxnId="{1F7DFCEC-97D4-4298-B8C7-256C168E8D3E}">
      <dgm:prSet/>
      <dgm:spPr/>
      <dgm:t>
        <a:bodyPr/>
        <a:lstStyle/>
        <a:p>
          <a:endParaRPr lang="en-ZA"/>
        </a:p>
      </dgm:t>
    </dgm:pt>
    <dgm:pt modelId="{3D841081-BF48-4C3D-8E5B-A9C8E480A163}">
      <dgm:prSet/>
      <dgm:spPr/>
      <dgm:t>
        <a:bodyPr/>
        <a:lstStyle/>
        <a:p>
          <a:r>
            <a:rPr lang="en-ZA" dirty="0"/>
            <a:t>Future landscape, ecosystem + strategy and shape of SAQA</a:t>
          </a:r>
        </a:p>
      </dgm:t>
    </dgm:pt>
    <dgm:pt modelId="{CACBC046-6C2A-4F6A-B77B-F383D29FE6D8}" type="parTrans" cxnId="{2282CB67-7697-48AE-B5BB-5C03766E2139}">
      <dgm:prSet/>
      <dgm:spPr/>
      <dgm:t>
        <a:bodyPr/>
        <a:lstStyle/>
        <a:p>
          <a:endParaRPr lang="en-ZA"/>
        </a:p>
      </dgm:t>
    </dgm:pt>
    <dgm:pt modelId="{04A555D0-8DFD-4020-A1C8-8B3E658F3E80}" type="sibTrans" cxnId="{2282CB67-7697-48AE-B5BB-5C03766E2139}">
      <dgm:prSet/>
      <dgm:spPr/>
      <dgm:t>
        <a:bodyPr/>
        <a:lstStyle/>
        <a:p>
          <a:endParaRPr lang="en-ZA"/>
        </a:p>
      </dgm:t>
    </dgm:pt>
    <dgm:pt modelId="{BF19C482-7CAA-4D68-84EC-06CF0D0178D3}" type="pres">
      <dgm:prSet presAssocID="{BC55C843-29EE-457F-A876-A7EE3977ED30}" presName="Name0" presStyleCnt="0">
        <dgm:presLayoutVars>
          <dgm:chMax val="7"/>
          <dgm:chPref val="7"/>
          <dgm:dir/>
        </dgm:presLayoutVars>
      </dgm:prSet>
      <dgm:spPr/>
    </dgm:pt>
    <dgm:pt modelId="{145366CB-1743-4F5E-AFA1-7E6B372EBB7D}" type="pres">
      <dgm:prSet presAssocID="{BC55C843-29EE-457F-A876-A7EE3977ED30}" presName="Name1" presStyleCnt="0"/>
      <dgm:spPr/>
    </dgm:pt>
    <dgm:pt modelId="{230F2C97-0B28-4E63-BC1C-E77D83E6BE3A}" type="pres">
      <dgm:prSet presAssocID="{BC55C843-29EE-457F-A876-A7EE3977ED30}" presName="cycle" presStyleCnt="0"/>
      <dgm:spPr/>
    </dgm:pt>
    <dgm:pt modelId="{777D4362-D21F-4788-8120-ED0CD6F58DA1}" type="pres">
      <dgm:prSet presAssocID="{BC55C843-29EE-457F-A876-A7EE3977ED30}" presName="srcNode" presStyleLbl="node1" presStyleIdx="0" presStyleCnt="4"/>
      <dgm:spPr/>
    </dgm:pt>
    <dgm:pt modelId="{FFB391F8-AF68-4CB9-B3ED-007EF0E26598}" type="pres">
      <dgm:prSet presAssocID="{BC55C843-29EE-457F-A876-A7EE3977ED30}" presName="conn" presStyleLbl="parChTrans1D2" presStyleIdx="0" presStyleCnt="1"/>
      <dgm:spPr/>
    </dgm:pt>
    <dgm:pt modelId="{0421143D-4E28-41A3-B7E4-E34F97E1A838}" type="pres">
      <dgm:prSet presAssocID="{BC55C843-29EE-457F-A876-A7EE3977ED30}" presName="extraNode" presStyleLbl="node1" presStyleIdx="0" presStyleCnt="4"/>
      <dgm:spPr/>
    </dgm:pt>
    <dgm:pt modelId="{FA2E2CA6-8C35-4B29-B66F-501F33107E0C}" type="pres">
      <dgm:prSet presAssocID="{BC55C843-29EE-457F-A876-A7EE3977ED30}" presName="dstNode" presStyleLbl="node1" presStyleIdx="0" presStyleCnt="4"/>
      <dgm:spPr/>
    </dgm:pt>
    <dgm:pt modelId="{A3E25675-BCB7-4E42-A016-C51374DE2231}" type="pres">
      <dgm:prSet presAssocID="{4F7D0DBC-C58A-4D2F-AA17-39429F076332}" presName="text_1" presStyleLbl="node1" presStyleIdx="0" presStyleCnt="4">
        <dgm:presLayoutVars>
          <dgm:bulletEnabled val="1"/>
        </dgm:presLayoutVars>
      </dgm:prSet>
      <dgm:spPr/>
    </dgm:pt>
    <dgm:pt modelId="{56A60D50-EFDB-451B-BAAF-E885151D4E34}" type="pres">
      <dgm:prSet presAssocID="{4F7D0DBC-C58A-4D2F-AA17-39429F076332}" presName="accent_1" presStyleCnt="0"/>
      <dgm:spPr/>
    </dgm:pt>
    <dgm:pt modelId="{46DFC26D-7423-44AD-B951-7F3AD1553FFB}" type="pres">
      <dgm:prSet presAssocID="{4F7D0DBC-C58A-4D2F-AA17-39429F076332}" presName="accentRepeatNode" presStyleLbl="solidFgAcc1" presStyleIdx="0" presStyleCnt="4"/>
      <dgm:spPr/>
    </dgm:pt>
    <dgm:pt modelId="{85523544-D4B9-4D2A-96FE-1F6162F84BC9}" type="pres">
      <dgm:prSet presAssocID="{D94F61A2-7CDB-4A7A-8317-303E4AF05BA5}" presName="text_2" presStyleLbl="node1" presStyleIdx="1" presStyleCnt="4">
        <dgm:presLayoutVars>
          <dgm:bulletEnabled val="1"/>
        </dgm:presLayoutVars>
      </dgm:prSet>
      <dgm:spPr/>
    </dgm:pt>
    <dgm:pt modelId="{1D2B9D6F-879C-4A44-8DB5-1D07FF9D940C}" type="pres">
      <dgm:prSet presAssocID="{D94F61A2-7CDB-4A7A-8317-303E4AF05BA5}" presName="accent_2" presStyleCnt="0"/>
      <dgm:spPr/>
    </dgm:pt>
    <dgm:pt modelId="{82E508D5-612D-4747-BEA3-0EDE38DE8721}" type="pres">
      <dgm:prSet presAssocID="{D94F61A2-7CDB-4A7A-8317-303E4AF05BA5}" presName="accentRepeatNode" presStyleLbl="solidFgAcc1" presStyleIdx="1" presStyleCnt="4"/>
      <dgm:spPr/>
    </dgm:pt>
    <dgm:pt modelId="{22361912-E409-49F1-8FFD-54DA91FD6FBB}" type="pres">
      <dgm:prSet presAssocID="{82AC5DC5-67E4-4AB9-828F-A421661E5CFB}" presName="text_3" presStyleLbl="node1" presStyleIdx="2" presStyleCnt="4">
        <dgm:presLayoutVars>
          <dgm:bulletEnabled val="1"/>
        </dgm:presLayoutVars>
      </dgm:prSet>
      <dgm:spPr/>
    </dgm:pt>
    <dgm:pt modelId="{1079D436-1E04-4203-8814-D7A9374FDF0E}" type="pres">
      <dgm:prSet presAssocID="{82AC5DC5-67E4-4AB9-828F-A421661E5CFB}" presName="accent_3" presStyleCnt="0"/>
      <dgm:spPr/>
    </dgm:pt>
    <dgm:pt modelId="{5ACA63D4-EB6E-4D15-9CBF-B717C9010827}" type="pres">
      <dgm:prSet presAssocID="{82AC5DC5-67E4-4AB9-828F-A421661E5CFB}" presName="accentRepeatNode" presStyleLbl="solidFgAcc1" presStyleIdx="2" presStyleCnt="4"/>
      <dgm:spPr/>
    </dgm:pt>
    <dgm:pt modelId="{93A91BD8-C7F7-4E18-8DDD-F5C61F4EC806}" type="pres">
      <dgm:prSet presAssocID="{3D841081-BF48-4C3D-8E5B-A9C8E480A163}" presName="text_4" presStyleLbl="node1" presStyleIdx="3" presStyleCnt="4">
        <dgm:presLayoutVars>
          <dgm:bulletEnabled val="1"/>
        </dgm:presLayoutVars>
      </dgm:prSet>
      <dgm:spPr/>
    </dgm:pt>
    <dgm:pt modelId="{AA41B19B-7241-4E10-B147-118653A00ABF}" type="pres">
      <dgm:prSet presAssocID="{3D841081-BF48-4C3D-8E5B-A9C8E480A163}" presName="accent_4" presStyleCnt="0"/>
      <dgm:spPr/>
    </dgm:pt>
    <dgm:pt modelId="{F3E2F8CF-6E8C-4CEC-84C1-88BF22D61A80}" type="pres">
      <dgm:prSet presAssocID="{3D841081-BF48-4C3D-8E5B-A9C8E480A163}" presName="accentRepeatNode" presStyleLbl="solidFgAcc1" presStyleIdx="3" presStyleCnt="4"/>
      <dgm:spPr/>
    </dgm:pt>
  </dgm:ptLst>
  <dgm:cxnLst>
    <dgm:cxn modelId="{37F91A08-26C0-4C7D-9862-8C39F34B1773}" srcId="{BC55C843-29EE-457F-A876-A7EE3977ED30}" destId="{4F7D0DBC-C58A-4D2F-AA17-39429F076332}" srcOrd="0" destOrd="0" parTransId="{AACB0F6B-EB32-48F2-B669-75423761EE3B}" sibTransId="{C58B1371-B13A-40C0-9961-7DD01672225B}"/>
    <dgm:cxn modelId="{79D5193C-F35B-45BE-81B9-4A3E6659F92E}" type="presOf" srcId="{82AC5DC5-67E4-4AB9-828F-A421661E5CFB}" destId="{22361912-E409-49F1-8FFD-54DA91FD6FBB}" srcOrd="0" destOrd="0" presId="urn:microsoft.com/office/officeart/2008/layout/VerticalCurvedList"/>
    <dgm:cxn modelId="{2282CB67-7697-48AE-B5BB-5C03766E2139}" srcId="{BC55C843-29EE-457F-A876-A7EE3977ED30}" destId="{3D841081-BF48-4C3D-8E5B-A9C8E480A163}" srcOrd="3" destOrd="0" parTransId="{CACBC046-6C2A-4F6A-B77B-F383D29FE6D8}" sibTransId="{04A555D0-8DFD-4020-A1C8-8B3E658F3E80}"/>
    <dgm:cxn modelId="{8E753290-6A47-40A7-B2BE-17933A35430B}" srcId="{BC55C843-29EE-457F-A876-A7EE3977ED30}" destId="{D94F61A2-7CDB-4A7A-8317-303E4AF05BA5}" srcOrd="1" destOrd="0" parTransId="{2C60E174-97B7-47A6-B78D-7616604323D7}" sibTransId="{DAAF3D1B-2CBB-4D09-B290-BD43C69810DD}"/>
    <dgm:cxn modelId="{8F85DEAB-4F18-4360-AD77-C656EB25BE29}" type="presOf" srcId="{D94F61A2-7CDB-4A7A-8317-303E4AF05BA5}" destId="{85523544-D4B9-4D2A-96FE-1F6162F84BC9}" srcOrd="0" destOrd="0" presId="urn:microsoft.com/office/officeart/2008/layout/VerticalCurvedList"/>
    <dgm:cxn modelId="{922720C3-B3E6-404B-A389-FD6E03BB11B5}" type="presOf" srcId="{4F7D0DBC-C58A-4D2F-AA17-39429F076332}" destId="{A3E25675-BCB7-4E42-A016-C51374DE2231}" srcOrd="0" destOrd="0" presId="urn:microsoft.com/office/officeart/2008/layout/VerticalCurvedList"/>
    <dgm:cxn modelId="{1007DCCC-69FF-4E36-BD4C-BEF3751024CF}" type="presOf" srcId="{C58B1371-B13A-40C0-9961-7DD01672225B}" destId="{FFB391F8-AF68-4CB9-B3ED-007EF0E26598}" srcOrd="0" destOrd="0" presId="urn:microsoft.com/office/officeart/2008/layout/VerticalCurvedList"/>
    <dgm:cxn modelId="{592C99D5-48F6-4412-9267-359FE81FD14C}" type="presOf" srcId="{3D841081-BF48-4C3D-8E5B-A9C8E480A163}" destId="{93A91BD8-C7F7-4E18-8DDD-F5C61F4EC806}" srcOrd="0" destOrd="0" presId="urn:microsoft.com/office/officeart/2008/layout/VerticalCurvedList"/>
    <dgm:cxn modelId="{1F7DFCEC-97D4-4298-B8C7-256C168E8D3E}" srcId="{BC55C843-29EE-457F-A876-A7EE3977ED30}" destId="{82AC5DC5-67E4-4AB9-828F-A421661E5CFB}" srcOrd="2" destOrd="0" parTransId="{25C06E82-FB86-49B2-83F9-B5B31B1E015B}" sibTransId="{666CED7A-CC80-4101-81BE-D73C6319AB56}"/>
    <dgm:cxn modelId="{ECF252F0-3D55-4CC6-9A4F-10DCA31299FA}" type="presOf" srcId="{BC55C843-29EE-457F-A876-A7EE3977ED30}" destId="{BF19C482-7CAA-4D68-84EC-06CF0D0178D3}" srcOrd="0" destOrd="0" presId="urn:microsoft.com/office/officeart/2008/layout/VerticalCurvedList"/>
    <dgm:cxn modelId="{C921C503-871A-4D6A-ABC8-55D0A65A4F59}" type="presParOf" srcId="{BF19C482-7CAA-4D68-84EC-06CF0D0178D3}" destId="{145366CB-1743-4F5E-AFA1-7E6B372EBB7D}" srcOrd="0" destOrd="0" presId="urn:microsoft.com/office/officeart/2008/layout/VerticalCurvedList"/>
    <dgm:cxn modelId="{E036EB1F-6518-419E-B25A-C110A462C6D3}" type="presParOf" srcId="{145366CB-1743-4F5E-AFA1-7E6B372EBB7D}" destId="{230F2C97-0B28-4E63-BC1C-E77D83E6BE3A}" srcOrd="0" destOrd="0" presId="urn:microsoft.com/office/officeart/2008/layout/VerticalCurvedList"/>
    <dgm:cxn modelId="{CA9659FC-7A49-46C9-9F07-5A6FFE0573D1}" type="presParOf" srcId="{230F2C97-0B28-4E63-BC1C-E77D83E6BE3A}" destId="{777D4362-D21F-4788-8120-ED0CD6F58DA1}" srcOrd="0" destOrd="0" presId="urn:microsoft.com/office/officeart/2008/layout/VerticalCurvedList"/>
    <dgm:cxn modelId="{5BEB542A-E103-49B3-9F18-7458E4C43E5D}" type="presParOf" srcId="{230F2C97-0B28-4E63-BC1C-E77D83E6BE3A}" destId="{FFB391F8-AF68-4CB9-B3ED-007EF0E26598}" srcOrd="1" destOrd="0" presId="urn:microsoft.com/office/officeart/2008/layout/VerticalCurvedList"/>
    <dgm:cxn modelId="{3B08097B-F3AE-4675-81DE-4178A6FF11C8}" type="presParOf" srcId="{230F2C97-0B28-4E63-BC1C-E77D83E6BE3A}" destId="{0421143D-4E28-41A3-B7E4-E34F97E1A838}" srcOrd="2" destOrd="0" presId="urn:microsoft.com/office/officeart/2008/layout/VerticalCurvedList"/>
    <dgm:cxn modelId="{BD8B2B74-D6C4-4563-9B4C-35CE29B2A251}" type="presParOf" srcId="{230F2C97-0B28-4E63-BC1C-E77D83E6BE3A}" destId="{FA2E2CA6-8C35-4B29-B66F-501F33107E0C}" srcOrd="3" destOrd="0" presId="urn:microsoft.com/office/officeart/2008/layout/VerticalCurvedList"/>
    <dgm:cxn modelId="{E65B3468-1D51-4D07-8717-8939619146C4}" type="presParOf" srcId="{145366CB-1743-4F5E-AFA1-7E6B372EBB7D}" destId="{A3E25675-BCB7-4E42-A016-C51374DE2231}" srcOrd="1" destOrd="0" presId="urn:microsoft.com/office/officeart/2008/layout/VerticalCurvedList"/>
    <dgm:cxn modelId="{C66B43EE-94A3-4275-BD63-EDEEA1EA6F79}" type="presParOf" srcId="{145366CB-1743-4F5E-AFA1-7E6B372EBB7D}" destId="{56A60D50-EFDB-451B-BAAF-E885151D4E34}" srcOrd="2" destOrd="0" presId="urn:microsoft.com/office/officeart/2008/layout/VerticalCurvedList"/>
    <dgm:cxn modelId="{B0BF1CCE-4B17-4B19-952E-360859012FE0}" type="presParOf" srcId="{56A60D50-EFDB-451B-BAAF-E885151D4E34}" destId="{46DFC26D-7423-44AD-B951-7F3AD1553FFB}" srcOrd="0" destOrd="0" presId="urn:microsoft.com/office/officeart/2008/layout/VerticalCurvedList"/>
    <dgm:cxn modelId="{7CE41C96-EC88-41C7-97CB-6BD2A3CF74F9}" type="presParOf" srcId="{145366CB-1743-4F5E-AFA1-7E6B372EBB7D}" destId="{85523544-D4B9-4D2A-96FE-1F6162F84BC9}" srcOrd="3" destOrd="0" presId="urn:microsoft.com/office/officeart/2008/layout/VerticalCurvedList"/>
    <dgm:cxn modelId="{8A2B8415-D93D-4BA9-B645-68A16B81A1EF}" type="presParOf" srcId="{145366CB-1743-4F5E-AFA1-7E6B372EBB7D}" destId="{1D2B9D6F-879C-4A44-8DB5-1D07FF9D940C}" srcOrd="4" destOrd="0" presId="urn:microsoft.com/office/officeart/2008/layout/VerticalCurvedList"/>
    <dgm:cxn modelId="{9FA3BFFB-BD76-4C11-A64C-158284490F31}" type="presParOf" srcId="{1D2B9D6F-879C-4A44-8DB5-1D07FF9D940C}" destId="{82E508D5-612D-4747-BEA3-0EDE38DE8721}" srcOrd="0" destOrd="0" presId="urn:microsoft.com/office/officeart/2008/layout/VerticalCurvedList"/>
    <dgm:cxn modelId="{1C4F90B1-B139-4230-BF79-966442E22E12}" type="presParOf" srcId="{145366CB-1743-4F5E-AFA1-7E6B372EBB7D}" destId="{22361912-E409-49F1-8FFD-54DA91FD6FBB}" srcOrd="5" destOrd="0" presId="urn:microsoft.com/office/officeart/2008/layout/VerticalCurvedList"/>
    <dgm:cxn modelId="{DDA140B9-59A5-44FB-B4FF-8D680B922EB7}" type="presParOf" srcId="{145366CB-1743-4F5E-AFA1-7E6B372EBB7D}" destId="{1079D436-1E04-4203-8814-D7A9374FDF0E}" srcOrd="6" destOrd="0" presId="urn:microsoft.com/office/officeart/2008/layout/VerticalCurvedList"/>
    <dgm:cxn modelId="{9468A937-3604-47BC-A8FF-4FE95F394246}" type="presParOf" srcId="{1079D436-1E04-4203-8814-D7A9374FDF0E}" destId="{5ACA63D4-EB6E-4D15-9CBF-B717C9010827}" srcOrd="0" destOrd="0" presId="urn:microsoft.com/office/officeart/2008/layout/VerticalCurvedList"/>
    <dgm:cxn modelId="{877A1E84-0D2B-46F1-B4D6-EC5C5907DC8A}" type="presParOf" srcId="{145366CB-1743-4F5E-AFA1-7E6B372EBB7D}" destId="{93A91BD8-C7F7-4E18-8DDD-F5C61F4EC806}" srcOrd="7" destOrd="0" presId="urn:microsoft.com/office/officeart/2008/layout/VerticalCurvedList"/>
    <dgm:cxn modelId="{CE3749E3-C5F5-4C45-B330-2678EDE892B4}" type="presParOf" srcId="{145366CB-1743-4F5E-AFA1-7E6B372EBB7D}" destId="{AA41B19B-7241-4E10-B147-118653A00ABF}" srcOrd="8" destOrd="0" presId="urn:microsoft.com/office/officeart/2008/layout/VerticalCurvedList"/>
    <dgm:cxn modelId="{C7F38C3E-0F41-4172-8991-6ED13D686216}" type="presParOf" srcId="{AA41B19B-7241-4E10-B147-118653A00ABF}" destId="{F3E2F8CF-6E8C-4CEC-84C1-88BF22D61A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5019EB-20C5-481E-9A81-6C1276A2A480}" type="doc">
      <dgm:prSet loTypeId="urn:microsoft.com/office/officeart/2005/8/layout/vList3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ZA"/>
        </a:p>
      </dgm:t>
    </dgm:pt>
    <dgm:pt modelId="{BEEF7001-1C25-4051-99BE-8B39B37C7885}">
      <dgm:prSet phldrT="[Text]" custT="1"/>
      <dgm:spPr/>
      <dgm:t>
        <a:bodyPr/>
        <a:lstStyle/>
        <a:p>
          <a:r>
            <a:rPr lang="en-ZA" sz="2000" dirty="0"/>
            <a:t>recover and being responsive</a:t>
          </a:r>
        </a:p>
      </dgm:t>
    </dgm:pt>
    <dgm:pt modelId="{43B8BC26-E47B-4AB9-AC81-2C2DCE9602C1}" type="parTrans" cxnId="{C4F9800D-6A31-4B10-9C86-C0E88D400958}">
      <dgm:prSet/>
      <dgm:spPr/>
      <dgm:t>
        <a:bodyPr/>
        <a:lstStyle/>
        <a:p>
          <a:endParaRPr lang="en-ZA" sz="2000"/>
        </a:p>
      </dgm:t>
    </dgm:pt>
    <dgm:pt modelId="{8B2033DB-9E4C-470C-B6E3-74C8BA865F0D}" type="sibTrans" cxnId="{C4F9800D-6A31-4B10-9C86-C0E88D400958}">
      <dgm:prSet/>
      <dgm:spPr/>
      <dgm:t>
        <a:bodyPr/>
        <a:lstStyle/>
        <a:p>
          <a:endParaRPr lang="en-ZA" sz="2000"/>
        </a:p>
      </dgm:t>
    </dgm:pt>
    <dgm:pt modelId="{061B4FA6-E43B-43DE-A87B-AA5E75D22E02}">
      <dgm:prSet phldrT="[Text]" custT="1"/>
      <dgm:spPr/>
      <dgm:t>
        <a:bodyPr/>
        <a:lstStyle/>
        <a:p>
          <a:r>
            <a:rPr lang="en-ZA" sz="2000" dirty="0"/>
            <a:t>consolidate, renew, and sustain (DNA)</a:t>
          </a:r>
        </a:p>
      </dgm:t>
    </dgm:pt>
    <dgm:pt modelId="{5C1D2481-2696-4DF5-B1F7-6155B4C586E5}" type="parTrans" cxnId="{8CDF8EA3-B677-45C2-9CCE-D921CBA66514}">
      <dgm:prSet/>
      <dgm:spPr/>
      <dgm:t>
        <a:bodyPr/>
        <a:lstStyle/>
        <a:p>
          <a:endParaRPr lang="en-ZA" sz="2000"/>
        </a:p>
      </dgm:t>
    </dgm:pt>
    <dgm:pt modelId="{62107F56-19CC-4A18-B71E-9892087ECE82}" type="sibTrans" cxnId="{8CDF8EA3-B677-45C2-9CCE-D921CBA66514}">
      <dgm:prSet/>
      <dgm:spPr/>
      <dgm:t>
        <a:bodyPr/>
        <a:lstStyle/>
        <a:p>
          <a:endParaRPr lang="en-ZA" sz="2000"/>
        </a:p>
      </dgm:t>
    </dgm:pt>
    <dgm:pt modelId="{FD42664E-B53A-44B5-945A-A79EB54B9650}">
      <dgm:prSet phldrT="[Text]" custT="1"/>
      <dgm:spPr/>
      <dgm:t>
        <a:bodyPr/>
        <a:lstStyle/>
        <a:p>
          <a:r>
            <a:rPr lang="en-ZA" sz="2000" dirty="0"/>
            <a:t>co-create and grow future SAQA</a:t>
          </a:r>
        </a:p>
      </dgm:t>
    </dgm:pt>
    <dgm:pt modelId="{BBB87CE5-D581-4629-98EC-17CD983C1E7E}" type="parTrans" cxnId="{AF41CD78-C4F9-4921-B2DF-BC46311EED6F}">
      <dgm:prSet/>
      <dgm:spPr/>
      <dgm:t>
        <a:bodyPr/>
        <a:lstStyle/>
        <a:p>
          <a:endParaRPr lang="en-ZA" sz="2000"/>
        </a:p>
      </dgm:t>
    </dgm:pt>
    <dgm:pt modelId="{51319D12-39BD-454E-900D-A42A327CE543}" type="sibTrans" cxnId="{AF41CD78-C4F9-4921-B2DF-BC46311EED6F}">
      <dgm:prSet/>
      <dgm:spPr/>
      <dgm:t>
        <a:bodyPr/>
        <a:lstStyle/>
        <a:p>
          <a:endParaRPr lang="en-ZA" sz="2000"/>
        </a:p>
      </dgm:t>
    </dgm:pt>
    <dgm:pt modelId="{6B1D05AF-B38D-42EB-8724-C88B3319E99C}" type="pres">
      <dgm:prSet presAssocID="{1A5019EB-20C5-481E-9A81-6C1276A2A480}" presName="linearFlow" presStyleCnt="0">
        <dgm:presLayoutVars>
          <dgm:dir/>
          <dgm:resizeHandles val="exact"/>
        </dgm:presLayoutVars>
      </dgm:prSet>
      <dgm:spPr/>
    </dgm:pt>
    <dgm:pt modelId="{331BBD21-56C1-4397-BDF0-1BF1EBD644D8}" type="pres">
      <dgm:prSet presAssocID="{BEEF7001-1C25-4051-99BE-8B39B37C7885}" presName="composite" presStyleCnt="0"/>
      <dgm:spPr/>
    </dgm:pt>
    <dgm:pt modelId="{2B3157CF-7FF9-4744-A73C-7D6A7B6A130A}" type="pres">
      <dgm:prSet presAssocID="{BEEF7001-1C25-4051-99BE-8B39B37C7885}" presName="imgShp" presStyleLbl="fgImgPlace1" presStyleIdx="0" presStyleCnt="3" custLinFactNeighborX="-12153" custLinFactNeighborY="2787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4" r="-614"/>
          </a:stretch>
        </a:blipFill>
      </dgm:spPr>
    </dgm:pt>
    <dgm:pt modelId="{27522942-3A91-4ABB-AD69-A8AA6346510A}" type="pres">
      <dgm:prSet presAssocID="{BEEF7001-1C25-4051-99BE-8B39B37C7885}" presName="txShp" presStyleLbl="node1" presStyleIdx="0" presStyleCnt="3">
        <dgm:presLayoutVars>
          <dgm:bulletEnabled val="1"/>
        </dgm:presLayoutVars>
      </dgm:prSet>
      <dgm:spPr/>
    </dgm:pt>
    <dgm:pt modelId="{D618AF5A-5102-4593-8228-9891F1125E8F}" type="pres">
      <dgm:prSet presAssocID="{8B2033DB-9E4C-470C-B6E3-74C8BA865F0D}" presName="spacing" presStyleCnt="0"/>
      <dgm:spPr/>
    </dgm:pt>
    <dgm:pt modelId="{80689BCA-5B2D-47D8-8148-0FD941521F81}" type="pres">
      <dgm:prSet presAssocID="{061B4FA6-E43B-43DE-A87B-AA5E75D22E02}" presName="composite" presStyleCnt="0"/>
      <dgm:spPr/>
    </dgm:pt>
    <dgm:pt modelId="{1B0DBCF7-685E-46CC-9D17-B89E89ED1CAB}" type="pres">
      <dgm:prSet presAssocID="{061B4FA6-E43B-43DE-A87B-AA5E75D22E02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  <dgm:extLst>
        <a:ext uri="{E40237B7-FDA0-4F09-8148-C483321AD2D9}">
          <dgm14:cNvPr xmlns:dgm14="http://schemas.microsoft.com/office/drawing/2010/diagram" id="0" name="" descr="DNA illustration"/>
        </a:ext>
      </dgm:extLst>
    </dgm:pt>
    <dgm:pt modelId="{50DD7DE8-D7A8-47D5-BBB4-1E744785C9C1}" type="pres">
      <dgm:prSet presAssocID="{061B4FA6-E43B-43DE-A87B-AA5E75D22E02}" presName="txShp" presStyleLbl="node1" presStyleIdx="1" presStyleCnt="3">
        <dgm:presLayoutVars>
          <dgm:bulletEnabled val="1"/>
        </dgm:presLayoutVars>
      </dgm:prSet>
      <dgm:spPr/>
    </dgm:pt>
    <dgm:pt modelId="{AD8B2DAA-868D-42DC-8B6C-3AD7201EA2C5}" type="pres">
      <dgm:prSet presAssocID="{62107F56-19CC-4A18-B71E-9892087ECE82}" presName="spacing" presStyleCnt="0"/>
      <dgm:spPr/>
    </dgm:pt>
    <dgm:pt modelId="{36288D28-B907-4028-BFAD-762830ABF2BD}" type="pres">
      <dgm:prSet presAssocID="{FD42664E-B53A-44B5-945A-A79EB54B9650}" presName="composite" presStyleCnt="0"/>
      <dgm:spPr/>
    </dgm:pt>
    <dgm:pt modelId="{1766C675-F15C-48C7-AA45-24D029A40175}" type="pres">
      <dgm:prSet presAssocID="{FD42664E-B53A-44B5-945A-A79EB54B9650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22EF95B0-151F-4A90-9A93-7DE01DC6EF30}" type="pres">
      <dgm:prSet presAssocID="{FD42664E-B53A-44B5-945A-A79EB54B9650}" presName="txShp" presStyleLbl="node1" presStyleIdx="2" presStyleCnt="3">
        <dgm:presLayoutVars>
          <dgm:bulletEnabled val="1"/>
        </dgm:presLayoutVars>
      </dgm:prSet>
      <dgm:spPr/>
    </dgm:pt>
  </dgm:ptLst>
  <dgm:cxnLst>
    <dgm:cxn modelId="{C4F9800D-6A31-4B10-9C86-C0E88D400958}" srcId="{1A5019EB-20C5-481E-9A81-6C1276A2A480}" destId="{BEEF7001-1C25-4051-99BE-8B39B37C7885}" srcOrd="0" destOrd="0" parTransId="{43B8BC26-E47B-4AB9-AC81-2C2DCE9602C1}" sibTransId="{8B2033DB-9E4C-470C-B6E3-74C8BA865F0D}"/>
    <dgm:cxn modelId="{9D7B031C-D896-4023-923B-02F965746D1A}" type="presOf" srcId="{FD42664E-B53A-44B5-945A-A79EB54B9650}" destId="{22EF95B0-151F-4A90-9A93-7DE01DC6EF30}" srcOrd="0" destOrd="0" presId="urn:microsoft.com/office/officeart/2005/8/layout/vList3"/>
    <dgm:cxn modelId="{8B771922-F895-44FC-93EE-F7BB929383D9}" type="presOf" srcId="{BEEF7001-1C25-4051-99BE-8B39B37C7885}" destId="{27522942-3A91-4ABB-AD69-A8AA6346510A}" srcOrd="0" destOrd="0" presId="urn:microsoft.com/office/officeart/2005/8/layout/vList3"/>
    <dgm:cxn modelId="{AF41CD78-C4F9-4921-B2DF-BC46311EED6F}" srcId="{1A5019EB-20C5-481E-9A81-6C1276A2A480}" destId="{FD42664E-B53A-44B5-945A-A79EB54B9650}" srcOrd="2" destOrd="0" parTransId="{BBB87CE5-D581-4629-98EC-17CD983C1E7E}" sibTransId="{51319D12-39BD-454E-900D-A42A327CE543}"/>
    <dgm:cxn modelId="{8CDF8EA3-B677-45C2-9CCE-D921CBA66514}" srcId="{1A5019EB-20C5-481E-9A81-6C1276A2A480}" destId="{061B4FA6-E43B-43DE-A87B-AA5E75D22E02}" srcOrd="1" destOrd="0" parTransId="{5C1D2481-2696-4DF5-B1F7-6155B4C586E5}" sibTransId="{62107F56-19CC-4A18-B71E-9892087ECE82}"/>
    <dgm:cxn modelId="{113E28AC-3F59-472A-B763-C70EEB48BBB7}" type="presOf" srcId="{061B4FA6-E43B-43DE-A87B-AA5E75D22E02}" destId="{50DD7DE8-D7A8-47D5-BBB4-1E744785C9C1}" srcOrd="0" destOrd="0" presId="urn:microsoft.com/office/officeart/2005/8/layout/vList3"/>
    <dgm:cxn modelId="{E3C8A4FA-AA5D-4B67-9FAB-9C522CDCD2C9}" type="presOf" srcId="{1A5019EB-20C5-481E-9A81-6C1276A2A480}" destId="{6B1D05AF-B38D-42EB-8724-C88B3319E99C}" srcOrd="0" destOrd="0" presId="urn:microsoft.com/office/officeart/2005/8/layout/vList3"/>
    <dgm:cxn modelId="{61093CD6-FD80-48BC-BF44-6228DA263637}" type="presParOf" srcId="{6B1D05AF-B38D-42EB-8724-C88B3319E99C}" destId="{331BBD21-56C1-4397-BDF0-1BF1EBD644D8}" srcOrd="0" destOrd="0" presId="urn:microsoft.com/office/officeart/2005/8/layout/vList3"/>
    <dgm:cxn modelId="{0C8E2907-3942-45B2-B390-AED859B664D8}" type="presParOf" srcId="{331BBD21-56C1-4397-BDF0-1BF1EBD644D8}" destId="{2B3157CF-7FF9-4744-A73C-7D6A7B6A130A}" srcOrd="0" destOrd="0" presId="urn:microsoft.com/office/officeart/2005/8/layout/vList3"/>
    <dgm:cxn modelId="{7FE3EC48-1B96-473E-A2CD-E4CE231D3410}" type="presParOf" srcId="{331BBD21-56C1-4397-BDF0-1BF1EBD644D8}" destId="{27522942-3A91-4ABB-AD69-A8AA6346510A}" srcOrd="1" destOrd="0" presId="urn:microsoft.com/office/officeart/2005/8/layout/vList3"/>
    <dgm:cxn modelId="{91B2453A-6FE8-448B-B25D-BC62F924C3EA}" type="presParOf" srcId="{6B1D05AF-B38D-42EB-8724-C88B3319E99C}" destId="{D618AF5A-5102-4593-8228-9891F1125E8F}" srcOrd="1" destOrd="0" presId="urn:microsoft.com/office/officeart/2005/8/layout/vList3"/>
    <dgm:cxn modelId="{0773C596-B659-46A0-A573-8937A8B902B6}" type="presParOf" srcId="{6B1D05AF-B38D-42EB-8724-C88B3319E99C}" destId="{80689BCA-5B2D-47D8-8148-0FD941521F81}" srcOrd="2" destOrd="0" presId="urn:microsoft.com/office/officeart/2005/8/layout/vList3"/>
    <dgm:cxn modelId="{911C922C-613C-404E-BE64-DA3AE5635AB2}" type="presParOf" srcId="{80689BCA-5B2D-47D8-8148-0FD941521F81}" destId="{1B0DBCF7-685E-46CC-9D17-B89E89ED1CAB}" srcOrd="0" destOrd="0" presId="urn:microsoft.com/office/officeart/2005/8/layout/vList3"/>
    <dgm:cxn modelId="{844CE899-7BB4-474D-A7A9-A03DFC084A79}" type="presParOf" srcId="{80689BCA-5B2D-47D8-8148-0FD941521F81}" destId="{50DD7DE8-D7A8-47D5-BBB4-1E744785C9C1}" srcOrd="1" destOrd="0" presId="urn:microsoft.com/office/officeart/2005/8/layout/vList3"/>
    <dgm:cxn modelId="{378DB388-6BA2-4F71-A75C-31FC9C0D9E9E}" type="presParOf" srcId="{6B1D05AF-B38D-42EB-8724-C88B3319E99C}" destId="{AD8B2DAA-868D-42DC-8B6C-3AD7201EA2C5}" srcOrd="3" destOrd="0" presId="urn:microsoft.com/office/officeart/2005/8/layout/vList3"/>
    <dgm:cxn modelId="{A4031146-2730-45C8-AF45-DC7BB104B1A6}" type="presParOf" srcId="{6B1D05AF-B38D-42EB-8724-C88B3319E99C}" destId="{36288D28-B907-4028-BFAD-762830ABF2BD}" srcOrd="4" destOrd="0" presId="urn:microsoft.com/office/officeart/2005/8/layout/vList3"/>
    <dgm:cxn modelId="{D5B55434-CAEA-4844-B575-94EA5E83445B}" type="presParOf" srcId="{36288D28-B907-4028-BFAD-762830ABF2BD}" destId="{1766C675-F15C-48C7-AA45-24D029A40175}" srcOrd="0" destOrd="0" presId="urn:microsoft.com/office/officeart/2005/8/layout/vList3"/>
    <dgm:cxn modelId="{262B968D-CBBC-4E46-B380-F59C58F5CFF3}" type="presParOf" srcId="{36288D28-B907-4028-BFAD-762830ABF2BD}" destId="{22EF95B0-151F-4A90-9A93-7DE01DC6EF3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C55C843-29EE-457F-A876-A7EE3977ED3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4F7D0DBC-C58A-4D2F-AA17-39429F076332}">
      <dgm:prSet phldrT="[Text]"/>
      <dgm:spPr/>
      <dgm:t>
        <a:bodyPr/>
        <a:lstStyle/>
        <a:p>
          <a:r>
            <a:rPr lang="en-ZA" dirty="0"/>
            <a:t>Restructure consolidation and review</a:t>
          </a:r>
        </a:p>
      </dgm:t>
    </dgm:pt>
    <dgm:pt modelId="{AACB0F6B-EB32-48F2-B669-75423761EE3B}" type="parTrans" cxnId="{37F91A08-26C0-4C7D-9862-8C39F34B1773}">
      <dgm:prSet/>
      <dgm:spPr/>
      <dgm:t>
        <a:bodyPr/>
        <a:lstStyle/>
        <a:p>
          <a:endParaRPr lang="en-ZA"/>
        </a:p>
      </dgm:t>
    </dgm:pt>
    <dgm:pt modelId="{C58B1371-B13A-40C0-9961-7DD01672225B}" type="sibTrans" cxnId="{37F91A08-26C0-4C7D-9862-8C39F34B1773}">
      <dgm:prSet/>
      <dgm:spPr/>
      <dgm:t>
        <a:bodyPr/>
        <a:lstStyle/>
        <a:p>
          <a:endParaRPr lang="en-ZA"/>
        </a:p>
      </dgm:t>
    </dgm:pt>
    <dgm:pt modelId="{D94F61A2-7CDB-4A7A-8317-303E4AF05BA5}">
      <dgm:prSet phldrT="[Text]"/>
      <dgm:spPr/>
      <dgm:t>
        <a:bodyPr/>
        <a:lstStyle/>
        <a:p>
          <a:r>
            <a:rPr lang="en-ZA" dirty="0"/>
            <a:t>Institutional memory and culture</a:t>
          </a:r>
        </a:p>
      </dgm:t>
    </dgm:pt>
    <dgm:pt modelId="{2C60E174-97B7-47A6-B78D-7616604323D7}" type="parTrans" cxnId="{8E753290-6A47-40A7-B2BE-17933A35430B}">
      <dgm:prSet/>
      <dgm:spPr/>
      <dgm:t>
        <a:bodyPr/>
        <a:lstStyle/>
        <a:p>
          <a:endParaRPr lang="en-ZA"/>
        </a:p>
      </dgm:t>
    </dgm:pt>
    <dgm:pt modelId="{DAAF3D1B-2CBB-4D09-B290-BD43C69810DD}" type="sibTrans" cxnId="{8E753290-6A47-40A7-B2BE-17933A35430B}">
      <dgm:prSet/>
      <dgm:spPr/>
      <dgm:t>
        <a:bodyPr/>
        <a:lstStyle/>
        <a:p>
          <a:endParaRPr lang="en-ZA"/>
        </a:p>
      </dgm:t>
    </dgm:pt>
    <dgm:pt modelId="{82AC5DC5-67E4-4AB9-828F-A421661E5CFB}">
      <dgm:prSet phldrT="[Text]"/>
      <dgm:spPr/>
      <dgm:t>
        <a:bodyPr/>
        <a:lstStyle/>
        <a:p>
          <a:r>
            <a:rPr lang="en-ZA" dirty="0"/>
            <a:t>Automation</a:t>
          </a:r>
        </a:p>
      </dgm:t>
    </dgm:pt>
    <dgm:pt modelId="{25C06E82-FB86-49B2-83F9-B5B31B1E015B}" type="parTrans" cxnId="{1F7DFCEC-97D4-4298-B8C7-256C168E8D3E}">
      <dgm:prSet/>
      <dgm:spPr/>
      <dgm:t>
        <a:bodyPr/>
        <a:lstStyle/>
        <a:p>
          <a:endParaRPr lang="en-ZA"/>
        </a:p>
      </dgm:t>
    </dgm:pt>
    <dgm:pt modelId="{666CED7A-CC80-4101-81BE-D73C6319AB56}" type="sibTrans" cxnId="{1F7DFCEC-97D4-4298-B8C7-256C168E8D3E}">
      <dgm:prSet/>
      <dgm:spPr/>
      <dgm:t>
        <a:bodyPr/>
        <a:lstStyle/>
        <a:p>
          <a:endParaRPr lang="en-ZA"/>
        </a:p>
      </dgm:t>
    </dgm:pt>
    <dgm:pt modelId="{3D841081-BF48-4C3D-8E5B-A9C8E480A163}">
      <dgm:prSet/>
      <dgm:spPr/>
      <dgm:t>
        <a:bodyPr/>
        <a:lstStyle/>
        <a:p>
          <a:r>
            <a:rPr lang="en-ZA" dirty="0"/>
            <a:t>Future landscape, ecosystem + strategy and shape of SAQA</a:t>
          </a:r>
        </a:p>
      </dgm:t>
    </dgm:pt>
    <dgm:pt modelId="{CACBC046-6C2A-4F6A-B77B-F383D29FE6D8}" type="parTrans" cxnId="{2282CB67-7697-48AE-B5BB-5C03766E2139}">
      <dgm:prSet/>
      <dgm:spPr/>
      <dgm:t>
        <a:bodyPr/>
        <a:lstStyle/>
        <a:p>
          <a:endParaRPr lang="en-ZA"/>
        </a:p>
      </dgm:t>
    </dgm:pt>
    <dgm:pt modelId="{04A555D0-8DFD-4020-A1C8-8B3E658F3E80}" type="sibTrans" cxnId="{2282CB67-7697-48AE-B5BB-5C03766E2139}">
      <dgm:prSet/>
      <dgm:spPr/>
      <dgm:t>
        <a:bodyPr/>
        <a:lstStyle/>
        <a:p>
          <a:endParaRPr lang="en-ZA"/>
        </a:p>
      </dgm:t>
    </dgm:pt>
    <dgm:pt modelId="{BF19C482-7CAA-4D68-84EC-06CF0D0178D3}" type="pres">
      <dgm:prSet presAssocID="{BC55C843-29EE-457F-A876-A7EE3977ED30}" presName="Name0" presStyleCnt="0">
        <dgm:presLayoutVars>
          <dgm:chMax val="7"/>
          <dgm:chPref val="7"/>
          <dgm:dir/>
        </dgm:presLayoutVars>
      </dgm:prSet>
      <dgm:spPr/>
    </dgm:pt>
    <dgm:pt modelId="{145366CB-1743-4F5E-AFA1-7E6B372EBB7D}" type="pres">
      <dgm:prSet presAssocID="{BC55C843-29EE-457F-A876-A7EE3977ED30}" presName="Name1" presStyleCnt="0"/>
      <dgm:spPr/>
    </dgm:pt>
    <dgm:pt modelId="{230F2C97-0B28-4E63-BC1C-E77D83E6BE3A}" type="pres">
      <dgm:prSet presAssocID="{BC55C843-29EE-457F-A876-A7EE3977ED30}" presName="cycle" presStyleCnt="0"/>
      <dgm:spPr/>
    </dgm:pt>
    <dgm:pt modelId="{777D4362-D21F-4788-8120-ED0CD6F58DA1}" type="pres">
      <dgm:prSet presAssocID="{BC55C843-29EE-457F-A876-A7EE3977ED30}" presName="srcNode" presStyleLbl="node1" presStyleIdx="0" presStyleCnt="4"/>
      <dgm:spPr/>
    </dgm:pt>
    <dgm:pt modelId="{FFB391F8-AF68-4CB9-B3ED-007EF0E26598}" type="pres">
      <dgm:prSet presAssocID="{BC55C843-29EE-457F-A876-A7EE3977ED30}" presName="conn" presStyleLbl="parChTrans1D2" presStyleIdx="0" presStyleCnt="1"/>
      <dgm:spPr/>
    </dgm:pt>
    <dgm:pt modelId="{0421143D-4E28-41A3-B7E4-E34F97E1A838}" type="pres">
      <dgm:prSet presAssocID="{BC55C843-29EE-457F-A876-A7EE3977ED30}" presName="extraNode" presStyleLbl="node1" presStyleIdx="0" presStyleCnt="4"/>
      <dgm:spPr/>
    </dgm:pt>
    <dgm:pt modelId="{FA2E2CA6-8C35-4B29-B66F-501F33107E0C}" type="pres">
      <dgm:prSet presAssocID="{BC55C843-29EE-457F-A876-A7EE3977ED30}" presName="dstNode" presStyleLbl="node1" presStyleIdx="0" presStyleCnt="4"/>
      <dgm:spPr/>
    </dgm:pt>
    <dgm:pt modelId="{A3E25675-BCB7-4E42-A016-C51374DE2231}" type="pres">
      <dgm:prSet presAssocID="{4F7D0DBC-C58A-4D2F-AA17-39429F076332}" presName="text_1" presStyleLbl="node1" presStyleIdx="0" presStyleCnt="4">
        <dgm:presLayoutVars>
          <dgm:bulletEnabled val="1"/>
        </dgm:presLayoutVars>
      </dgm:prSet>
      <dgm:spPr/>
    </dgm:pt>
    <dgm:pt modelId="{56A60D50-EFDB-451B-BAAF-E885151D4E34}" type="pres">
      <dgm:prSet presAssocID="{4F7D0DBC-C58A-4D2F-AA17-39429F076332}" presName="accent_1" presStyleCnt="0"/>
      <dgm:spPr/>
    </dgm:pt>
    <dgm:pt modelId="{46DFC26D-7423-44AD-B951-7F3AD1553FFB}" type="pres">
      <dgm:prSet presAssocID="{4F7D0DBC-C58A-4D2F-AA17-39429F076332}" presName="accentRepeatNode" presStyleLbl="solidFgAcc1" presStyleIdx="0" presStyleCnt="4"/>
      <dgm:spPr/>
    </dgm:pt>
    <dgm:pt modelId="{85523544-D4B9-4D2A-96FE-1F6162F84BC9}" type="pres">
      <dgm:prSet presAssocID="{D94F61A2-7CDB-4A7A-8317-303E4AF05BA5}" presName="text_2" presStyleLbl="node1" presStyleIdx="1" presStyleCnt="4">
        <dgm:presLayoutVars>
          <dgm:bulletEnabled val="1"/>
        </dgm:presLayoutVars>
      </dgm:prSet>
      <dgm:spPr/>
    </dgm:pt>
    <dgm:pt modelId="{1D2B9D6F-879C-4A44-8DB5-1D07FF9D940C}" type="pres">
      <dgm:prSet presAssocID="{D94F61A2-7CDB-4A7A-8317-303E4AF05BA5}" presName="accent_2" presStyleCnt="0"/>
      <dgm:spPr/>
    </dgm:pt>
    <dgm:pt modelId="{82E508D5-612D-4747-BEA3-0EDE38DE8721}" type="pres">
      <dgm:prSet presAssocID="{D94F61A2-7CDB-4A7A-8317-303E4AF05BA5}" presName="accentRepeatNode" presStyleLbl="solidFgAcc1" presStyleIdx="1" presStyleCnt="4"/>
      <dgm:spPr/>
    </dgm:pt>
    <dgm:pt modelId="{22361912-E409-49F1-8FFD-54DA91FD6FBB}" type="pres">
      <dgm:prSet presAssocID="{82AC5DC5-67E4-4AB9-828F-A421661E5CFB}" presName="text_3" presStyleLbl="node1" presStyleIdx="2" presStyleCnt="4">
        <dgm:presLayoutVars>
          <dgm:bulletEnabled val="1"/>
        </dgm:presLayoutVars>
      </dgm:prSet>
      <dgm:spPr/>
    </dgm:pt>
    <dgm:pt modelId="{1079D436-1E04-4203-8814-D7A9374FDF0E}" type="pres">
      <dgm:prSet presAssocID="{82AC5DC5-67E4-4AB9-828F-A421661E5CFB}" presName="accent_3" presStyleCnt="0"/>
      <dgm:spPr/>
    </dgm:pt>
    <dgm:pt modelId="{5ACA63D4-EB6E-4D15-9CBF-B717C9010827}" type="pres">
      <dgm:prSet presAssocID="{82AC5DC5-67E4-4AB9-828F-A421661E5CFB}" presName="accentRepeatNode" presStyleLbl="solidFgAcc1" presStyleIdx="2" presStyleCnt="4"/>
      <dgm:spPr/>
    </dgm:pt>
    <dgm:pt modelId="{93A91BD8-C7F7-4E18-8DDD-F5C61F4EC806}" type="pres">
      <dgm:prSet presAssocID="{3D841081-BF48-4C3D-8E5B-A9C8E480A163}" presName="text_4" presStyleLbl="node1" presStyleIdx="3" presStyleCnt="4">
        <dgm:presLayoutVars>
          <dgm:bulletEnabled val="1"/>
        </dgm:presLayoutVars>
      </dgm:prSet>
      <dgm:spPr/>
    </dgm:pt>
    <dgm:pt modelId="{AA41B19B-7241-4E10-B147-118653A00ABF}" type="pres">
      <dgm:prSet presAssocID="{3D841081-BF48-4C3D-8E5B-A9C8E480A163}" presName="accent_4" presStyleCnt="0"/>
      <dgm:spPr/>
    </dgm:pt>
    <dgm:pt modelId="{F3E2F8CF-6E8C-4CEC-84C1-88BF22D61A80}" type="pres">
      <dgm:prSet presAssocID="{3D841081-BF48-4C3D-8E5B-A9C8E480A163}" presName="accentRepeatNode" presStyleLbl="solidFgAcc1" presStyleIdx="3" presStyleCnt="4"/>
      <dgm:spPr/>
    </dgm:pt>
  </dgm:ptLst>
  <dgm:cxnLst>
    <dgm:cxn modelId="{37F91A08-26C0-4C7D-9862-8C39F34B1773}" srcId="{BC55C843-29EE-457F-A876-A7EE3977ED30}" destId="{4F7D0DBC-C58A-4D2F-AA17-39429F076332}" srcOrd="0" destOrd="0" parTransId="{AACB0F6B-EB32-48F2-B669-75423761EE3B}" sibTransId="{C58B1371-B13A-40C0-9961-7DD01672225B}"/>
    <dgm:cxn modelId="{79D5193C-F35B-45BE-81B9-4A3E6659F92E}" type="presOf" srcId="{82AC5DC5-67E4-4AB9-828F-A421661E5CFB}" destId="{22361912-E409-49F1-8FFD-54DA91FD6FBB}" srcOrd="0" destOrd="0" presId="urn:microsoft.com/office/officeart/2008/layout/VerticalCurvedList"/>
    <dgm:cxn modelId="{2282CB67-7697-48AE-B5BB-5C03766E2139}" srcId="{BC55C843-29EE-457F-A876-A7EE3977ED30}" destId="{3D841081-BF48-4C3D-8E5B-A9C8E480A163}" srcOrd="3" destOrd="0" parTransId="{CACBC046-6C2A-4F6A-B77B-F383D29FE6D8}" sibTransId="{04A555D0-8DFD-4020-A1C8-8B3E658F3E80}"/>
    <dgm:cxn modelId="{8E753290-6A47-40A7-B2BE-17933A35430B}" srcId="{BC55C843-29EE-457F-A876-A7EE3977ED30}" destId="{D94F61A2-7CDB-4A7A-8317-303E4AF05BA5}" srcOrd="1" destOrd="0" parTransId="{2C60E174-97B7-47A6-B78D-7616604323D7}" sibTransId="{DAAF3D1B-2CBB-4D09-B290-BD43C69810DD}"/>
    <dgm:cxn modelId="{8F85DEAB-4F18-4360-AD77-C656EB25BE29}" type="presOf" srcId="{D94F61A2-7CDB-4A7A-8317-303E4AF05BA5}" destId="{85523544-D4B9-4D2A-96FE-1F6162F84BC9}" srcOrd="0" destOrd="0" presId="urn:microsoft.com/office/officeart/2008/layout/VerticalCurvedList"/>
    <dgm:cxn modelId="{922720C3-B3E6-404B-A389-FD6E03BB11B5}" type="presOf" srcId="{4F7D0DBC-C58A-4D2F-AA17-39429F076332}" destId="{A3E25675-BCB7-4E42-A016-C51374DE2231}" srcOrd="0" destOrd="0" presId="urn:microsoft.com/office/officeart/2008/layout/VerticalCurvedList"/>
    <dgm:cxn modelId="{1007DCCC-69FF-4E36-BD4C-BEF3751024CF}" type="presOf" srcId="{C58B1371-B13A-40C0-9961-7DD01672225B}" destId="{FFB391F8-AF68-4CB9-B3ED-007EF0E26598}" srcOrd="0" destOrd="0" presId="urn:microsoft.com/office/officeart/2008/layout/VerticalCurvedList"/>
    <dgm:cxn modelId="{592C99D5-48F6-4412-9267-359FE81FD14C}" type="presOf" srcId="{3D841081-BF48-4C3D-8E5B-A9C8E480A163}" destId="{93A91BD8-C7F7-4E18-8DDD-F5C61F4EC806}" srcOrd="0" destOrd="0" presId="urn:microsoft.com/office/officeart/2008/layout/VerticalCurvedList"/>
    <dgm:cxn modelId="{1F7DFCEC-97D4-4298-B8C7-256C168E8D3E}" srcId="{BC55C843-29EE-457F-A876-A7EE3977ED30}" destId="{82AC5DC5-67E4-4AB9-828F-A421661E5CFB}" srcOrd="2" destOrd="0" parTransId="{25C06E82-FB86-49B2-83F9-B5B31B1E015B}" sibTransId="{666CED7A-CC80-4101-81BE-D73C6319AB56}"/>
    <dgm:cxn modelId="{ECF252F0-3D55-4CC6-9A4F-10DCA31299FA}" type="presOf" srcId="{BC55C843-29EE-457F-A876-A7EE3977ED30}" destId="{BF19C482-7CAA-4D68-84EC-06CF0D0178D3}" srcOrd="0" destOrd="0" presId="urn:microsoft.com/office/officeart/2008/layout/VerticalCurvedList"/>
    <dgm:cxn modelId="{C921C503-871A-4D6A-ABC8-55D0A65A4F59}" type="presParOf" srcId="{BF19C482-7CAA-4D68-84EC-06CF0D0178D3}" destId="{145366CB-1743-4F5E-AFA1-7E6B372EBB7D}" srcOrd="0" destOrd="0" presId="urn:microsoft.com/office/officeart/2008/layout/VerticalCurvedList"/>
    <dgm:cxn modelId="{E036EB1F-6518-419E-B25A-C110A462C6D3}" type="presParOf" srcId="{145366CB-1743-4F5E-AFA1-7E6B372EBB7D}" destId="{230F2C97-0B28-4E63-BC1C-E77D83E6BE3A}" srcOrd="0" destOrd="0" presId="urn:microsoft.com/office/officeart/2008/layout/VerticalCurvedList"/>
    <dgm:cxn modelId="{CA9659FC-7A49-46C9-9F07-5A6FFE0573D1}" type="presParOf" srcId="{230F2C97-0B28-4E63-BC1C-E77D83E6BE3A}" destId="{777D4362-D21F-4788-8120-ED0CD6F58DA1}" srcOrd="0" destOrd="0" presId="urn:microsoft.com/office/officeart/2008/layout/VerticalCurvedList"/>
    <dgm:cxn modelId="{5BEB542A-E103-49B3-9F18-7458E4C43E5D}" type="presParOf" srcId="{230F2C97-0B28-4E63-BC1C-E77D83E6BE3A}" destId="{FFB391F8-AF68-4CB9-B3ED-007EF0E26598}" srcOrd="1" destOrd="0" presId="urn:microsoft.com/office/officeart/2008/layout/VerticalCurvedList"/>
    <dgm:cxn modelId="{3B08097B-F3AE-4675-81DE-4178A6FF11C8}" type="presParOf" srcId="{230F2C97-0B28-4E63-BC1C-E77D83E6BE3A}" destId="{0421143D-4E28-41A3-B7E4-E34F97E1A838}" srcOrd="2" destOrd="0" presId="urn:microsoft.com/office/officeart/2008/layout/VerticalCurvedList"/>
    <dgm:cxn modelId="{BD8B2B74-D6C4-4563-9B4C-35CE29B2A251}" type="presParOf" srcId="{230F2C97-0B28-4E63-BC1C-E77D83E6BE3A}" destId="{FA2E2CA6-8C35-4B29-B66F-501F33107E0C}" srcOrd="3" destOrd="0" presId="urn:microsoft.com/office/officeart/2008/layout/VerticalCurvedList"/>
    <dgm:cxn modelId="{E65B3468-1D51-4D07-8717-8939619146C4}" type="presParOf" srcId="{145366CB-1743-4F5E-AFA1-7E6B372EBB7D}" destId="{A3E25675-BCB7-4E42-A016-C51374DE2231}" srcOrd="1" destOrd="0" presId="urn:microsoft.com/office/officeart/2008/layout/VerticalCurvedList"/>
    <dgm:cxn modelId="{C66B43EE-94A3-4275-BD63-EDEEA1EA6F79}" type="presParOf" srcId="{145366CB-1743-4F5E-AFA1-7E6B372EBB7D}" destId="{56A60D50-EFDB-451B-BAAF-E885151D4E34}" srcOrd="2" destOrd="0" presId="urn:microsoft.com/office/officeart/2008/layout/VerticalCurvedList"/>
    <dgm:cxn modelId="{B0BF1CCE-4B17-4B19-952E-360859012FE0}" type="presParOf" srcId="{56A60D50-EFDB-451B-BAAF-E885151D4E34}" destId="{46DFC26D-7423-44AD-B951-7F3AD1553FFB}" srcOrd="0" destOrd="0" presId="urn:microsoft.com/office/officeart/2008/layout/VerticalCurvedList"/>
    <dgm:cxn modelId="{7CE41C96-EC88-41C7-97CB-6BD2A3CF74F9}" type="presParOf" srcId="{145366CB-1743-4F5E-AFA1-7E6B372EBB7D}" destId="{85523544-D4B9-4D2A-96FE-1F6162F84BC9}" srcOrd="3" destOrd="0" presId="urn:microsoft.com/office/officeart/2008/layout/VerticalCurvedList"/>
    <dgm:cxn modelId="{8A2B8415-D93D-4BA9-B645-68A16B81A1EF}" type="presParOf" srcId="{145366CB-1743-4F5E-AFA1-7E6B372EBB7D}" destId="{1D2B9D6F-879C-4A44-8DB5-1D07FF9D940C}" srcOrd="4" destOrd="0" presId="urn:microsoft.com/office/officeart/2008/layout/VerticalCurvedList"/>
    <dgm:cxn modelId="{9FA3BFFB-BD76-4C11-A64C-158284490F31}" type="presParOf" srcId="{1D2B9D6F-879C-4A44-8DB5-1D07FF9D940C}" destId="{82E508D5-612D-4747-BEA3-0EDE38DE8721}" srcOrd="0" destOrd="0" presId="urn:microsoft.com/office/officeart/2008/layout/VerticalCurvedList"/>
    <dgm:cxn modelId="{1C4F90B1-B139-4230-BF79-966442E22E12}" type="presParOf" srcId="{145366CB-1743-4F5E-AFA1-7E6B372EBB7D}" destId="{22361912-E409-49F1-8FFD-54DA91FD6FBB}" srcOrd="5" destOrd="0" presId="urn:microsoft.com/office/officeart/2008/layout/VerticalCurvedList"/>
    <dgm:cxn modelId="{DDA140B9-59A5-44FB-B4FF-8D680B922EB7}" type="presParOf" srcId="{145366CB-1743-4F5E-AFA1-7E6B372EBB7D}" destId="{1079D436-1E04-4203-8814-D7A9374FDF0E}" srcOrd="6" destOrd="0" presId="urn:microsoft.com/office/officeart/2008/layout/VerticalCurvedList"/>
    <dgm:cxn modelId="{9468A937-3604-47BC-A8FF-4FE95F394246}" type="presParOf" srcId="{1079D436-1E04-4203-8814-D7A9374FDF0E}" destId="{5ACA63D4-EB6E-4D15-9CBF-B717C9010827}" srcOrd="0" destOrd="0" presId="urn:microsoft.com/office/officeart/2008/layout/VerticalCurvedList"/>
    <dgm:cxn modelId="{877A1E84-0D2B-46F1-B4D6-EC5C5907DC8A}" type="presParOf" srcId="{145366CB-1743-4F5E-AFA1-7E6B372EBB7D}" destId="{93A91BD8-C7F7-4E18-8DDD-F5C61F4EC806}" srcOrd="7" destOrd="0" presId="urn:microsoft.com/office/officeart/2008/layout/VerticalCurvedList"/>
    <dgm:cxn modelId="{CE3749E3-C5F5-4C45-B330-2678EDE892B4}" type="presParOf" srcId="{145366CB-1743-4F5E-AFA1-7E6B372EBB7D}" destId="{AA41B19B-7241-4E10-B147-118653A00ABF}" srcOrd="8" destOrd="0" presId="urn:microsoft.com/office/officeart/2008/layout/VerticalCurvedList"/>
    <dgm:cxn modelId="{C7F38C3E-0F41-4172-8991-6ED13D686216}" type="presParOf" srcId="{AA41B19B-7241-4E10-B147-118653A00ABF}" destId="{F3E2F8CF-6E8C-4CEC-84C1-88BF22D61A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5019EB-20C5-481E-9A81-6C1276A2A480}" type="doc">
      <dgm:prSet loTypeId="urn:microsoft.com/office/officeart/2005/8/layout/vList3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ZA"/>
        </a:p>
      </dgm:t>
    </dgm:pt>
    <dgm:pt modelId="{BEEF7001-1C25-4051-99BE-8B39B37C7885}">
      <dgm:prSet phldrT="[Text]" custT="1"/>
      <dgm:spPr/>
      <dgm:t>
        <a:bodyPr/>
        <a:lstStyle/>
        <a:p>
          <a:r>
            <a:rPr lang="en-ZA" sz="2000" dirty="0"/>
            <a:t>recover and being responsive</a:t>
          </a:r>
        </a:p>
      </dgm:t>
    </dgm:pt>
    <dgm:pt modelId="{43B8BC26-E47B-4AB9-AC81-2C2DCE9602C1}" type="parTrans" cxnId="{C4F9800D-6A31-4B10-9C86-C0E88D400958}">
      <dgm:prSet/>
      <dgm:spPr/>
      <dgm:t>
        <a:bodyPr/>
        <a:lstStyle/>
        <a:p>
          <a:endParaRPr lang="en-ZA" sz="2000"/>
        </a:p>
      </dgm:t>
    </dgm:pt>
    <dgm:pt modelId="{8B2033DB-9E4C-470C-B6E3-74C8BA865F0D}" type="sibTrans" cxnId="{C4F9800D-6A31-4B10-9C86-C0E88D400958}">
      <dgm:prSet/>
      <dgm:spPr/>
      <dgm:t>
        <a:bodyPr/>
        <a:lstStyle/>
        <a:p>
          <a:endParaRPr lang="en-ZA" sz="2000"/>
        </a:p>
      </dgm:t>
    </dgm:pt>
    <dgm:pt modelId="{061B4FA6-E43B-43DE-A87B-AA5E75D22E02}">
      <dgm:prSet phldrT="[Text]" custT="1"/>
      <dgm:spPr/>
      <dgm:t>
        <a:bodyPr/>
        <a:lstStyle/>
        <a:p>
          <a:r>
            <a:rPr lang="en-ZA" sz="2000" dirty="0"/>
            <a:t>consolidate, review, and sustain (DNA)</a:t>
          </a:r>
        </a:p>
      </dgm:t>
    </dgm:pt>
    <dgm:pt modelId="{5C1D2481-2696-4DF5-B1F7-6155B4C586E5}" type="parTrans" cxnId="{8CDF8EA3-B677-45C2-9CCE-D921CBA66514}">
      <dgm:prSet/>
      <dgm:spPr/>
      <dgm:t>
        <a:bodyPr/>
        <a:lstStyle/>
        <a:p>
          <a:endParaRPr lang="en-ZA" sz="2000"/>
        </a:p>
      </dgm:t>
    </dgm:pt>
    <dgm:pt modelId="{62107F56-19CC-4A18-B71E-9892087ECE82}" type="sibTrans" cxnId="{8CDF8EA3-B677-45C2-9CCE-D921CBA66514}">
      <dgm:prSet/>
      <dgm:spPr/>
      <dgm:t>
        <a:bodyPr/>
        <a:lstStyle/>
        <a:p>
          <a:endParaRPr lang="en-ZA" sz="2000"/>
        </a:p>
      </dgm:t>
    </dgm:pt>
    <dgm:pt modelId="{FD42664E-B53A-44B5-945A-A79EB54B9650}">
      <dgm:prSet phldrT="[Text]" custT="1"/>
      <dgm:spPr/>
      <dgm:t>
        <a:bodyPr/>
        <a:lstStyle/>
        <a:p>
          <a:r>
            <a:rPr lang="en-ZA" sz="2000" dirty="0"/>
            <a:t>co-create future SAQA</a:t>
          </a:r>
        </a:p>
      </dgm:t>
    </dgm:pt>
    <dgm:pt modelId="{BBB87CE5-D581-4629-98EC-17CD983C1E7E}" type="parTrans" cxnId="{AF41CD78-C4F9-4921-B2DF-BC46311EED6F}">
      <dgm:prSet/>
      <dgm:spPr/>
      <dgm:t>
        <a:bodyPr/>
        <a:lstStyle/>
        <a:p>
          <a:endParaRPr lang="en-ZA" sz="2000"/>
        </a:p>
      </dgm:t>
    </dgm:pt>
    <dgm:pt modelId="{51319D12-39BD-454E-900D-A42A327CE543}" type="sibTrans" cxnId="{AF41CD78-C4F9-4921-B2DF-BC46311EED6F}">
      <dgm:prSet/>
      <dgm:spPr/>
      <dgm:t>
        <a:bodyPr/>
        <a:lstStyle/>
        <a:p>
          <a:endParaRPr lang="en-ZA" sz="2000"/>
        </a:p>
      </dgm:t>
    </dgm:pt>
    <dgm:pt modelId="{6B1D05AF-B38D-42EB-8724-C88B3319E99C}" type="pres">
      <dgm:prSet presAssocID="{1A5019EB-20C5-481E-9A81-6C1276A2A480}" presName="linearFlow" presStyleCnt="0">
        <dgm:presLayoutVars>
          <dgm:dir/>
          <dgm:resizeHandles val="exact"/>
        </dgm:presLayoutVars>
      </dgm:prSet>
      <dgm:spPr/>
    </dgm:pt>
    <dgm:pt modelId="{331BBD21-56C1-4397-BDF0-1BF1EBD644D8}" type="pres">
      <dgm:prSet presAssocID="{BEEF7001-1C25-4051-99BE-8B39B37C7885}" presName="composite" presStyleCnt="0"/>
      <dgm:spPr/>
    </dgm:pt>
    <dgm:pt modelId="{2B3157CF-7FF9-4744-A73C-7D6A7B6A130A}" type="pres">
      <dgm:prSet presAssocID="{BEEF7001-1C25-4051-99BE-8B39B37C7885}" presName="imgShp" presStyleLbl="fgImgPlace1" presStyleIdx="0" presStyleCnt="3" custLinFactNeighborX="-12153" custLinFactNeighborY="2787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4" r="-614"/>
          </a:stretch>
        </a:blipFill>
      </dgm:spPr>
    </dgm:pt>
    <dgm:pt modelId="{27522942-3A91-4ABB-AD69-A8AA6346510A}" type="pres">
      <dgm:prSet presAssocID="{BEEF7001-1C25-4051-99BE-8B39B37C7885}" presName="txShp" presStyleLbl="node1" presStyleIdx="0" presStyleCnt="3">
        <dgm:presLayoutVars>
          <dgm:bulletEnabled val="1"/>
        </dgm:presLayoutVars>
      </dgm:prSet>
      <dgm:spPr/>
    </dgm:pt>
    <dgm:pt modelId="{D618AF5A-5102-4593-8228-9891F1125E8F}" type="pres">
      <dgm:prSet presAssocID="{8B2033DB-9E4C-470C-B6E3-74C8BA865F0D}" presName="spacing" presStyleCnt="0"/>
      <dgm:spPr/>
    </dgm:pt>
    <dgm:pt modelId="{80689BCA-5B2D-47D8-8148-0FD941521F81}" type="pres">
      <dgm:prSet presAssocID="{061B4FA6-E43B-43DE-A87B-AA5E75D22E02}" presName="composite" presStyleCnt="0"/>
      <dgm:spPr/>
    </dgm:pt>
    <dgm:pt modelId="{1B0DBCF7-685E-46CC-9D17-B89E89ED1CAB}" type="pres">
      <dgm:prSet presAssocID="{061B4FA6-E43B-43DE-A87B-AA5E75D22E02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  <dgm:extLst>
        <a:ext uri="{E40237B7-FDA0-4F09-8148-C483321AD2D9}">
          <dgm14:cNvPr xmlns:dgm14="http://schemas.microsoft.com/office/drawing/2010/diagram" id="0" name="" descr="DNA illustration"/>
        </a:ext>
      </dgm:extLst>
    </dgm:pt>
    <dgm:pt modelId="{50DD7DE8-D7A8-47D5-BBB4-1E744785C9C1}" type="pres">
      <dgm:prSet presAssocID="{061B4FA6-E43B-43DE-A87B-AA5E75D22E02}" presName="txShp" presStyleLbl="node1" presStyleIdx="1" presStyleCnt="3">
        <dgm:presLayoutVars>
          <dgm:bulletEnabled val="1"/>
        </dgm:presLayoutVars>
      </dgm:prSet>
      <dgm:spPr/>
    </dgm:pt>
    <dgm:pt modelId="{AD8B2DAA-868D-42DC-8B6C-3AD7201EA2C5}" type="pres">
      <dgm:prSet presAssocID="{62107F56-19CC-4A18-B71E-9892087ECE82}" presName="spacing" presStyleCnt="0"/>
      <dgm:spPr/>
    </dgm:pt>
    <dgm:pt modelId="{36288D28-B907-4028-BFAD-762830ABF2BD}" type="pres">
      <dgm:prSet presAssocID="{FD42664E-B53A-44B5-945A-A79EB54B9650}" presName="composite" presStyleCnt="0"/>
      <dgm:spPr/>
    </dgm:pt>
    <dgm:pt modelId="{1766C675-F15C-48C7-AA45-24D029A40175}" type="pres">
      <dgm:prSet presAssocID="{FD42664E-B53A-44B5-945A-A79EB54B9650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22EF95B0-151F-4A90-9A93-7DE01DC6EF30}" type="pres">
      <dgm:prSet presAssocID="{FD42664E-B53A-44B5-945A-A79EB54B9650}" presName="txShp" presStyleLbl="node1" presStyleIdx="2" presStyleCnt="3">
        <dgm:presLayoutVars>
          <dgm:bulletEnabled val="1"/>
        </dgm:presLayoutVars>
      </dgm:prSet>
      <dgm:spPr/>
    </dgm:pt>
  </dgm:ptLst>
  <dgm:cxnLst>
    <dgm:cxn modelId="{C4F9800D-6A31-4B10-9C86-C0E88D400958}" srcId="{1A5019EB-20C5-481E-9A81-6C1276A2A480}" destId="{BEEF7001-1C25-4051-99BE-8B39B37C7885}" srcOrd="0" destOrd="0" parTransId="{43B8BC26-E47B-4AB9-AC81-2C2DCE9602C1}" sibTransId="{8B2033DB-9E4C-470C-B6E3-74C8BA865F0D}"/>
    <dgm:cxn modelId="{9D7B031C-D896-4023-923B-02F965746D1A}" type="presOf" srcId="{FD42664E-B53A-44B5-945A-A79EB54B9650}" destId="{22EF95B0-151F-4A90-9A93-7DE01DC6EF30}" srcOrd="0" destOrd="0" presId="urn:microsoft.com/office/officeart/2005/8/layout/vList3"/>
    <dgm:cxn modelId="{8B771922-F895-44FC-93EE-F7BB929383D9}" type="presOf" srcId="{BEEF7001-1C25-4051-99BE-8B39B37C7885}" destId="{27522942-3A91-4ABB-AD69-A8AA6346510A}" srcOrd="0" destOrd="0" presId="urn:microsoft.com/office/officeart/2005/8/layout/vList3"/>
    <dgm:cxn modelId="{AF41CD78-C4F9-4921-B2DF-BC46311EED6F}" srcId="{1A5019EB-20C5-481E-9A81-6C1276A2A480}" destId="{FD42664E-B53A-44B5-945A-A79EB54B9650}" srcOrd="2" destOrd="0" parTransId="{BBB87CE5-D581-4629-98EC-17CD983C1E7E}" sibTransId="{51319D12-39BD-454E-900D-A42A327CE543}"/>
    <dgm:cxn modelId="{8CDF8EA3-B677-45C2-9CCE-D921CBA66514}" srcId="{1A5019EB-20C5-481E-9A81-6C1276A2A480}" destId="{061B4FA6-E43B-43DE-A87B-AA5E75D22E02}" srcOrd="1" destOrd="0" parTransId="{5C1D2481-2696-4DF5-B1F7-6155B4C586E5}" sibTransId="{62107F56-19CC-4A18-B71E-9892087ECE82}"/>
    <dgm:cxn modelId="{113E28AC-3F59-472A-B763-C70EEB48BBB7}" type="presOf" srcId="{061B4FA6-E43B-43DE-A87B-AA5E75D22E02}" destId="{50DD7DE8-D7A8-47D5-BBB4-1E744785C9C1}" srcOrd="0" destOrd="0" presId="urn:microsoft.com/office/officeart/2005/8/layout/vList3"/>
    <dgm:cxn modelId="{E3C8A4FA-AA5D-4B67-9FAB-9C522CDCD2C9}" type="presOf" srcId="{1A5019EB-20C5-481E-9A81-6C1276A2A480}" destId="{6B1D05AF-B38D-42EB-8724-C88B3319E99C}" srcOrd="0" destOrd="0" presId="urn:microsoft.com/office/officeart/2005/8/layout/vList3"/>
    <dgm:cxn modelId="{61093CD6-FD80-48BC-BF44-6228DA263637}" type="presParOf" srcId="{6B1D05AF-B38D-42EB-8724-C88B3319E99C}" destId="{331BBD21-56C1-4397-BDF0-1BF1EBD644D8}" srcOrd="0" destOrd="0" presId="urn:microsoft.com/office/officeart/2005/8/layout/vList3"/>
    <dgm:cxn modelId="{0C8E2907-3942-45B2-B390-AED859B664D8}" type="presParOf" srcId="{331BBD21-56C1-4397-BDF0-1BF1EBD644D8}" destId="{2B3157CF-7FF9-4744-A73C-7D6A7B6A130A}" srcOrd="0" destOrd="0" presId="urn:microsoft.com/office/officeart/2005/8/layout/vList3"/>
    <dgm:cxn modelId="{7FE3EC48-1B96-473E-A2CD-E4CE231D3410}" type="presParOf" srcId="{331BBD21-56C1-4397-BDF0-1BF1EBD644D8}" destId="{27522942-3A91-4ABB-AD69-A8AA6346510A}" srcOrd="1" destOrd="0" presId="urn:microsoft.com/office/officeart/2005/8/layout/vList3"/>
    <dgm:cxn modelId="{91B2453A-6FE8-448B-B25D-BC62F924C3EA}" type="presParOf" srcId="{6B1D05AF-B38D-42EB-8724-C88B3319E99C}" destId="{D618AF5A-5102-4593-8228-9891F1125E8F}" srcOrd="1" destOrd="0" presId="urn:microsoft.com/office/officeart/2005/8/layout/vList3"/>
    <dgm:cxn modelId="{0773C596-B659-46A0-A573-8937A8B902B6}" type="presParOf" srcId="{6B1D05AF-B38D-42EB-8724-C88B3319E99C}" destId="{80689BCA-5B2D-47D8-8148-0FD941521F81}" srcOrd="2" destOrd="0" presId="urn:microsoft.com/office/officeart/2005/8/layout/vList3"/>
    <dgm:cxn modelId="{911C922C-613C-404E-BE64-DA3AE5635AB2}" type="presParOf" srcId="{80689BCA-5B2D-47D8-8148-0FD941521F81}" destId="{1B0DBCF7-685E-46CC-9D17-B89E89ED1CAB}" srcOrd="0" destOrd="0" presId="urn:microsoft.com/office/officeart/2005/8/layout/vList3"/>
    <dgm:cxn modelId="{844CE899-7BB4-474D-A7A9-A03DFC084A79}" type="presParOf" srcId="{80689BCA-5B2D-47D8-8148-0FD941521F81}" destId="{50DD7DE8-D7A8-47D5-BBB4-1E744785C9C1}" srcOrd="1" destOrd="0" presId="urn:microsoft.com/office/officeart/2005/8/layout/vList3"/>
    <dgm:cxn modelId="{378DB388-6BA2-4F71-A75C-31FC9C0D9E9E}" type="presParOf" srcId="{6B1D05AF-B38D-42EB-8724-C88B3319E99C}" destId="{AD8B2DAA-868D-42DC-8B6C-3AD7201EA2C5}" srcOrd="3" destOrd="0" presId="urn:microsoft.com/office/officeart/2005/8/layout/vList3"/>
    <dgm:cxn modelId="{A4031146-2730-45C8-AF45-DC7BB104B1A6}" type="presParOf" srcId="{6B1D05AF-B38D-42EB-8724-C88B3319E99C}" destId="{36288D28-B907-4028-BFAD-762830ABF2BD}" srcOrd="4" destOrd="0" presId="urn:microsoft.com/office/officeart/2005/8/layout/vList3"/>
    <dgm:cxn modelId="{D5B55434-CAEA-4844-B575-94EA5E83445B}" type="presParOf" srcId="{36288D28-B907-4028-BFAD-762830ABF2BD}" destId="{1766C675-F15C-48C7-AA45-24D029A40175}" srcOrd="0" destOrd="0" presId="urn:microsoft.com/office/officeart/2005/8/layout/vList3"/>
    <dgm:cxn modelId="{262B968D-CBBC-4E46-B380-F59C58F5CFF3}" type="presParOf" srcId="{36288D28-B907-4028-BFAD-762830ABF2BD}" destId="{22EF95B0-151F-4A90-9A93-7DE01DC6EF3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5559B7-8E16-481F-BC88-E1E6EA182C3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622C3FF2-CDFF-4674-86C9-7345C4AA5531}">
      <dgm:prSet phldrT="[Text]"/>
      <dgm:spPr/>
      <dgm:t>
        <a:bodyPr/>
        <a:lstStyle/>
        <a:p>
          <a:r>
            <a:rPr lang="en-ZA" dirty="0"/>
            <a:t>PM strategy fit, organisational fit, &amp; GRC</a:t>
          </a:r>
        </a:p>
      </dgm:t>
    </dgm:pt>
    <dgm:pt modelId="{93460531-9DBB-439A-96ED-707B822C174A}" type="parTrans" cxnId="{CD4A2FBA-4A3C-4F2B-B11E-4A0592D7CC35}">
      <dgm:prSet/>
      <dgm:spPr/>
      <dgm:t>
        <a:bodyPr/>
        <a:lstStyle/>
        <a:p>
          <a:endParaRPr lang="en-ZA"/>
        </a:p>
      </dgm:t>
    </dgm:pt>
    <dgm:pt modelId="{6B4DD1DC-18E0-4E27-8D69-E5948FCE216A}" type="sibTrans" cxnId="{CD4A2FBA-4A3C-4F2B-B11E-4A0592D7CC35}">
      <dgm:prSet/>
      <dgm:spPr/>
      <dgm:t>
        <a:bodyPr/>
        <a:lstStyle/>
        <a:p>
          <a:endParaRPr lang="en-ZA"/>
        </a:p>
      </dgm:t>
    </dgm:pt>
    <dgm:pt modelId="{8862641A-962E-4E89-A3DE-EBAE7D081D70}">
      <dgm:prSet phldrT="[Text]"/>
      <dgm:spPr/>
      <dgm:t>
        <a:bodyPr/>
        <a:lstStyle/>
        <a:p>
          <a:r>
            <a:rPr lang="en-ZA" dirty="0"/>
            <a:t>EVP + talent + leadership</a:t>
          </a:r>
        </a:p>
      </dgm:t>
    </dgm:pt>
    <dgm:pt modelId="{9837A1DA-55CA-406D-BB93-D8AA271F9ACF}" type="parTrans" cxnId="{D40F531B-0A2C-4CA6-900E-4E7D7110E3E4}">
      <dgm:prSet/>
      <dgm:spPr/>
      <dgm:t>
        <a:bodyPr/>
        <a:lstStyle/>
        <a:p>
          <a:endParaRPr lang="en-ZA"/>
        </a:p>
      </dgm:t>
    </dgm:pt>
    <dgm:pt modelId="{4E94C644-33CB-4D25-8EDE-B5FF8B9DA707}" type="sibTrans" cxnId="{D40F531B-0A2C-4CA6-900E-4E7D7110E3E4}">
      <dgm:prSet/>
      <dgm:spPr/>
      <dgm:t>
        <a:bodyPr/>
        <a:lstStyle/>
        <a:p>
          <a:endParaRPr lang="en-ZA"/>
        </a:p>
      </dgm:t>
    </dgm:pt>
    <dgm:pt modelId="{FFB64FF6-658D-4D7E-AE9E-015B5FAAFA58}">
      <dgm:prSet phldrT="[Text]"/>
      <dgm:spPr/>
      <dgm:t>
        <a:bodyPr/>
        <a:lstStyle/>
        <a:p>
          <a:r>
            <a:rPr lang="en-ZA" dirty="0"/>
            <a:t>PM architecture &amp; internal fit</a:t>
          </a:r>
        </a:p>
      </dgm:t>
    </dgm:pt>
    <dgm:pt modelId="{58A632A0-DDEB-40BE-B6BD-8D4EF26DA79C}" type="parTrans" cxnId="{F39F34CE-A1F8-4D87-9D79-56C675BE8D2B}">
      <dgm:prSet/>
      <dgm:spPr/>
      <dgm:t>
        <a:bodyPr/>
        <a:lstStyle/>
        <a:p>
          <a:endParaRPr lang="en-ZA"/>
        </a:p>
      </dgm:t>
    </dgm:pt>
    <dgm:pt modelId="{05074067-1DC6-483C-865C-F34CA512E2E1}" type="sibTrans" cxnId="{F39F34CE-A1F8-4D87-9D79-56C675BE8D2B}">
      <dgm:prSet/>
      <dgm:spPr/>
      <dgm:t>
        <a:bodyPr/>
        <a:lstStyle/>
        <a:p>
          <a:endParaRPr lang="en-ZA"/>
        </a:p>
      </dgm:t>
    </dgm:pt>
    <dgm:pt modelId="{032DBB21-B374-4883-9F01-CBC3A1B17D1D}">
      <dgm:prSet/>
      <dgm:spPr/>
      <dgm:t>
        <a:bodyPr/>
        <a:lstStyle/>
        <a:p>
          <a:r>
            <a:rPr lang="en-ZA" dirty="0"/>
            <a:t>Value, delivery, &amp; experiential platform</a:t>
          </a:r>
        </a:p>
      </dgm:t>
    </dgm:pt>
    <dgm:pt modelId="{9330B7BB-69CE-4F7E-B763-874FB49F1DA0}" type="parTrans" cxnId="{994C9A11-C0C6-4345-A81D-4DF86EF87A05}">
      <dgm:prSet/>
      <dgm:spPr/>
      <dgm:t>
        <a:bodyPr/>
        <a:lstStyle/>
        <a:p>
          <a:endParaRPr lang="en-ZA"/>
        </a:p>
      </dgm:t>
    </dgm:pt>
    <dgm:pt modelId="{0862F0AE-5F37-4181-B90A-07AF96D2E8DF}" type="sibTrans" cxnId="{994C9A11-C0C6-4345-A81D-4DF86EF87A05}">
      <dgm:prSet/>
      <dgm:spPr/>
      <dgm:t>
        <a:bodyPr/>
        <a:lstStyle/>
        <a:p>
          <a:endParaRPr lang="en-ZA"/>
        </a:p>
      </dgm:t>
    </dgm:pt>
    <dgm:pt modelId="{F823C0CE-8367-4689-A70C-A8CC8FB2FB76}">
      <dgm:prSet/>
      <dgm:spPr/>
      <dgm:t>
        <a:bodyPr/>
        <a:lstStyle/>
        <a:p>
          <a:r>
            <a:rPr lang="en-ZA" dirty="0"/>
            <a:t>Measurement platform</a:t>
          </a:r>
        </a:p>
      </dgm:t>
    </dgm:pt>
    <dgm:pt modelId="{56204B9B-3D00-4A2E-B83D-5F2A470A557C}" type="parTrans" cxnId="{025D3A67-B508-400C-B596-510DB59B8FE4}">
      <dgm:prSet/>
      <dgm:spPr/>
      <dgm:t>
        <a:bodyPr/>
        <a:lstStyle/>
        <a:p>
          <a:endParaRPr lang="en-ZA"/>
        </a:p>
      </dgm:t>
    </dgm:pt>
    <dgm:pt modelId="{C48684D7-0E05-4D15-AE4B-5A68DCF38118}" type="sibTrans" cxnId="{025D3A67-B508-400C-B596-510DB59B8FE4}">
      <dgm:prSet/>
      <dgm:spPr/>
      <dgm:t>
        <a:bodyPr/>
        <a:lstStyle/>
        <a:p>
          <a:endParaRPr lang="en-ZA"/>
        </a:p>
      </dgm:t>
    </dgm:pt>
    <dgm:pt modelId="{EDE8F380-8E1B-4EB5-96B5-45EA90FAF2CD}">
      <dgm:prSet/>
      <dgm:spPr/>
      <dgm:t>
        <a:bodyPr/>
        <a:lstStyle/>
        <a:p>
          <a:r>
            <a:rPr lang="en-ZA" dirty="0"/>
            <a:t>Execution + learning + growth engines</a:t>
          </a:r>
        </a:p>
      </dgm:t>
    </dgm:pt>
    <dgm:pt modelId="{5CE8C064-45C4-433E-A534-818FB87F929A}" type="parTrans" cxnId="{E4CE81C0-4BC4-4D36-804F-21AF05CDE4EF}">
      <dgm:prSet/>
      <dgm:spPr/>
      <dgm:t>
        <a:bodyPr/>
        <a:lstStyle/>
        <a:p>
          <a:endParaRPr lang="en-ZA"/>
        </a:p>
      </dgm:t>
    </dgm:pt>
    <dgm:pt modelId="{3EE37050-5DC1-43D2-8DA4-895F2E5CD24A}" type="sibTrans" cxnId="{E4CE81C0-4BC4-4D36-804F-21AF05CDE4EF}">
      <dgm:prSet/>
      <dgm:spPr/>
      <dgm:t>
        <a:bodyPr/>
        <a:lstStyle/>
        <a:p>
          <a:endParaRPr lang="en-ZA"/>
        </a:p>
      </dgm:t>
    </dgm:pt>
    <dgm:pt modelId="{9533B7E5-F972-40C1-AF82-C10B3AC1B5AF}">
      <dgm:prSet/>
      <dgm:spPr/>
      <dgm:t>
        <a:bodyPr/>
        <a:lstStyle/>
        <a:p>
          <a:r>
            <a:rPr lang="en-ZA" dirty="0"/>
            <a:t>Organisation fit for purpose</a:t>
          </a:r>
        </a:p>
      </dgm:t>
    </dgm:pt>
    <dgm:pt modelId="{DD725D99-DBC2-4D9A-9F7D-49DC0D26815C}" type="parTrans" cxnId="{DB234A94-13D3-4EB9-A2EA-7A2C6A2A03BC}">
      <dgm:prSet/>
      <dgm:spPr/>
      <dgm:t>
        <a:bodyPr/>
        <a:lstStyle/>
        <a:p>
          <a:endParaRPr lang="en-ZA"/>
        </a:p>
      </dgm:t>
    </dgm:pt>
    <dgm:pt modelId="{6BCC7E57-28F3-4628-BDFE-77DD679A8172}" type="sibTrans" cxnId="{DB234A94-13D3-4EB9-A2EA-7A2C6A2A03BC}">
      <dgm:prSet/>
      <dgm:spPr/>
      <dgm:t>
        <a:bodyPr/>
        <a:lstStyle/>
        <a:p>
          <a:endParaRPr lang="en-ZA"/>
        </a:p>
      </dgm:t>
    </dgm:pt>
    <dgm:pt modelId="{5E50FF02-0421-400C-A067-DA5442EF0072}" type="pres">
      <dgm:prSet presAssocID="{2B5559B7-8E16-481F-BC88-E1E6EA182C3D}" presName="linear" presStyleCnt="0">
        <dgm:presLayoutVars>
          <dgm:dir/>
          <dgm:animLvl val="lvl"/>
          <dgm:resizeHandles val="exact"/>
        </dgm:presLayoutVars>
      </dgm:prSet>
      <dgm:spPr/>
    </dgm:pt>
    <dgm:pt modelId="{C342DAAE-AB0F-4A2F-B84D-9892B55D855F}" type="pres">
      <dgm:prSet presAssocID="{9533B7E5-F972-40C1-AF82-C10B3AC1B5AF}" presName="parentLin" presStyleCnt="0"/>
      <dgm:spPr/>
    </dgm:pt>
    <dgm:pt modelId="{47B12BC9-16F1-45FC-B9AF-BA216D5E85C8}" type="pres">
      <dgm:prSet presAssocID="{9533B7E5-F972-40C1-AF82-C10B3AC1B5AF}" presName="parentLeftMargin" presStyleLbl="node1" presStyleIdx="0" presStyleCnt="7"/>
      <dgm:spPr/>
    </dgm:pt>
    <dgm:pt modelId="{5BE7A0B8-0ADD-4B32-BE36-94A23D5277CD}" type="pres">
      <dgm:prSet presAssocID="{9533B7E5-F972-40C1-AF82-C10B3AC1B5A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E3E09F34-9DEE-4E64-B27E-E2B445793632}" type="pres">
      <dgm:prSet presAssocID="{9533B7E5-F972-40C1-AF82-C10B3AC1B5AF}" presName="negativeSpace" presStyleCnt="0"/>
      <dgm:spPr/>
    </dgm:pt>
    <dgm:pt modelId="{2E863BA6-5AE2-478A-9887-7FA4CDCDB765}" type="pres">
      <dgm:prSet presAssocID="{9533B7E5-F972-40C1-AF82-C10B3AC1B5AF}" presName="childText" presStyleLbl="conFgAcc1" presStyleIdx="0" presStyleCnt="7">
        <dgm:presLayoutVars>
          <dgm:bulletEnabled val="1"/>
        </dgm:presLayoutVars>
      </dgm:prSet>
      <dgm:spPr/>
    </dgm:pt>
    <dgm:pt modelId="{40741987-71BF-4097-A8A1-FA69296CD8F1}" type="pres">
      <dgm:prSet presAssocID="{6BCC7E57-28F3-4628-BDFE-77DD679A8172}" presName="spaceBetweenRectangles" presStyleCnt="0"/>
      <dgm:spPr/>
    </dgm:pt>
    <dgm:pt modelId="{A5D7DC4D-67FF-4DBB-B296-C7D54D7A208E}" type="pres">
      <dgm:prSet presAssocID="{EDE8F380-8E1B-4EB5-96B5-45EA90FAF2CD}" presName="parentLin" presStyleCnt="0"/>
      <dgm:spPr/>
    </dgm:pt>
    <dgm:pt modelId="{B7B31C2C-B107-407D-8001-A5257A2DC40F}" type="pres">
      <dgm:prSet presAssocID="{EDE8F380-8E1B-4EB5-96B5-45EA90FAF2CD}" presName="parentLeftMargin" presStyleLbl="node1" presStyleIdx="0" presStyleCnt="7"/>
      <dgm:spPr/>
    </dgm:pt>
    <dgm:pt modelId="{62FB5C06-F118-469E-B08B-170D2BA19578}" type="pres">
      <dgm:prSet presAssocID="{EDE8F380-8E1B-4EB5-96B5-45EA90FAF2C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E717F1C-42C3-4152-A1B0-803F84A19221}" type="pres">
      <dgm:prSet presAssocID="{EDE8F380-8E1B-4EB5-96B5-45EA90FAF2CD}" presName="negativeSpace" presStyleCnt="0"/>
      <dgm:spPr/>
    </dgm:pt>
    <dgm:pt modelId="{70ADBC95-3F1C-4BC4-87C0-4D8A12F2A7E3}" type="pres">
      <dgm:prSet presAssocID="{EDE8F380-8E1B-4EB5-96B5-45EA90FAF2CD}" presName="childText" presStyleLbl="conFgAcc1" presStyleIdx="1" presStyleCnt="7">
        <dgm:presLayoutVars>
          <dgm:bulletEnabled val="1"/>
        </dgm:presLayoutVars>
      </dgm:prSet>
      <dgm:spPr/>
    </dgm:pt>
    <dgm:pt modelId="{6E7382AD-9154-4394-AA3E-2A28EB47F93F}" type="pres">
      <dgm:prSet presAssocID="{3EE37050-5DC1-43D2-8DA4-895F2E5CD24A}" presName="spaceBetweenRectangles" presStyleCnt="0"/>
      <dgm:spPr/>
    </dgm:pt>
    <dgm:pt modelId="{F7A9B340-9AE4-4FF7-8FDE-F342DB244378}" type="pres">
      <dgm:prSet presAssocID="{622C3FF2-CDFF-4674-86C9-7345C4AA5531}" presName="parentLin" presStyleCnt="0"/>
      <dgm:spPr/>
    </dgm:pt>
    <dgm:pt modelId="{08952CA8-9A9E-40FA-900B-AAFD3A2A3C01}" type="pres">
      <dgm:prSet presAssocID="{622C3FF2-CDFF-4674-86C9-7345C4AA5531}" presName="parentLeftMargin" presStyleLbl="node1" presStyleIdx="1" presStyleCnt="7"/>
      <dgm:spPr/>
    </dgm:pt>
    <dgm:pt modelId="{B1F56646-5148-473C-88EA-85FCE65039ED}" type="pres">
      <dgm:prSet presAssocID="{622C3FF2-CDFF-4674-86C9-7345C4AA553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804BD11-D4CC-440B-BF60-0421F8CAFDDB}" type="pres">
      <dgm:prSet presAssocID="{622C3FF2-CDFF-4674-86C9-7345C4AA5531}" presName="negativeSpace" presStyleCnt="0"/>
      <dgm:spPr/>
    </dgm:pt>
    <dgm:pt modelId="{5814B8FC-5B9A-4651-AC22-89FE56C9748E}" type="pres">
      <dgm:prSet presAssocID="{622C3FF2-CDFF-4674-86C9-7345C4AA5531}" presName="childText" presStyleLbl="conFgAcc1" presStyleIdx="2" presStyleCnt="7">
        <dgm:presLayoutVars>
          <dgm:bulletEnabled val="1"/>
        </dgm:presLayoutVars>
      </dgm:prSet>
      <dgm:spPr/>
    </dgm:pt>
    <dgm:pt modelId="{3DF994D8-232F-4AD8-BC1A-C126B5390D2F}" type="pres">
      <dgm:prSet presAssocID="{6B4DD1DC-18E0-4E27-8D69-E5948FCE216A}" presName="spaceBetweenRectangles" presStyleCnt="0"/>
      <dgm:spPr/>
    </dgm:pt>
    <dgm:pt modelId="{5791FCF2-3B9B-4599-81F2-3E96879D9BFC}" type="pres">
      <dgm:prSet presAssocID="{8862641A-962E-4E89-A3DE-EBAE7D081D70}" presName="parentLin" presStyleCnt="0"/>
      <dgm:spPr/>
    </dgm:pt>
    <dgm:pt modelId="{0A0769C1-D98F-4DF3-ACA5-EA115A529B38}" type="pres">
      <dgm:prSet presAssocID="{8862641A-962E-4E89-A3DE-EBAE7D081D70}" presName="parentLeftMargin" presStyleLbl="node1" presStyleIdx="2" presStyleCnt="7"/>
      <dgm:spPr/>
    </dgm:pt>
    <dgm:pt modelId="{C1C22870-B2FC-4E44-8522-8B42835CD743}" type="pres">
      <dgm:prSet presAssocID="{8862641A-962E-4E89-A3DE-EBAE7D081D7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F779933-2C82-4D09-B9CB-3219C85C0FFE}" type="pres">
      <dgm:prSet presAssocID="{8862641A-962E-4E89-A3DE-EBAE7D081D70}" presName="negativeSpace" presStyleCnt="0"/>
      <dgm:spPr/>
    </dgm:pt>
    <dgm:pt modelId="{3A9B4F17-6C0C-40B6-A48C-01E1D66AE1A4}" type="pres">
      <dgm:prSet presAssocID="{8862641A-962E-4E89-A3DE-EBAE7D081D70}" presName="childText" presStyleLbl="conFgAcc1" presStyleIdx="3" presStyleCnt="7">
        <dgm:presLayoutVars>
          <dgm:bulletEnabled val="1"/>
        </dgm:presLayoutVars>
      </dgm:prSet>
      <dgm:spPr/>
    </dgm:pt>
    <dgm:pt modelId="{8D74E93D-847C-4D8A-93E1-0A0FCA683211}" type="pres">
      <dgm:prSet presAssocID="{4E94C644-33CB-4D25-8EDE-B5FF8B9DA707}" presName="spaceBetweenRectangles" presStyleCnt="0"/>
      <dgm:spPr/>
    </dgm:pt>
    <dgm:pt modelId="{BD972083-0EE1-40A4-97CE-7264EEFF3CB9}" type="pres">
      <dgm:prSet presAssocID="{FFB64FF6-658D-4D7E-AE9E-015B5FAAFA58}" presName="parentLin" presStyleCnt="0"/>
      <dgm:spPr/>
    </dgm:pt>
    <dgm:pt modelId="{95D474EF-D390-42A1-B8A0-F17EB24C3F95}" type="pres">
      <dgm:prSet presAssocID="{FFB64FF6-658D-4D7E-AE9E-015B5FAAFA58}" presName="parentLeftMargin" presStyleLbl="node1" presStyleIdx="3" presStyleCnt="7"/>
      <dgm:spPr/>
    </dgm:pt>
    <dgm:pt modelId="{824A97CC-F20B-4160-B795-6B5B193237A0}" type="pres">
      <dgm:prSet presAssocID="{FFB64FF6-658D-4D7E-AE9E-015B5FAAFA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135B686-DFDF-44F8-AB10-3F077326612F}" type="pres">
      <dgm:prSet presAssocID="{FFB64FF6-658D-4D7E-AE9E-015B5FAAFA58}" presName="negativeSpace" presStyleCnt="0"/>
      <dgm:spPr/>
    </dgm:pt>
    <dgm:pt modelId="{0CC039B9-BBA7-4478-A658-CD030E6029CD}" type="pres">
      <dgm:prSet presAssocID="{FFB64FF6-658D-4D7E-AE9E-015B5FAAFA58}" presName="childText" presStyleLbl="conFgAcc1" presStyleIdx="4" presStyleCnt="7">
        <dgm:presLayoutVars>
          <dgm:bulletEnabled val="1"/>
        </dgm:presLayoutVars>
      </dgm:prSet>
      <dgm:spPr/>
    </dgm:pt>
    <dgm:pt modelId="{3A11F82E-AAA1-4AEC-99A2-90D09DD721F0}" type="pres">
      <dgm:prSet presAssocID="{05074067-1DC6-483C-865C-F34CA512E2E1}" presName="spaceBetweenRectangles" presStyleCnt="0"/>
      <dgm:spPr/>
    </dgm:pt>
    <dgm:pt modelId="{6ACBCE9A-8E4C-4081-AA0E-8BF6C4B2D424}" type="pres">
      <dgm:prSet presAssocID="{032DBB21-B374-4883-9F01-CBC3A1B17D1D}" presName="parentLin" presStyleCnt="0"/>
      <dgm:spPr/>
    </dgm:pt>
    <dgm:pt modelId="{B4A92C53-92B1-48E6-AFC3-E9F269EE490E}" type="pres">
      <dgm:prSet presAssocID="{032DBB21-B374-4883-9F01-CBC3A1B17D1D}" presName="parentLeftMargin" presStyleLbl="node1" presStyleIdx="4" presStyleCnt="7"/>
      <dgm:spPr/>
    </dgm:pt>
    <dgm:pt modelId="{6D4C9940-B9DC-42EE-A6A4-D169431E5CB4}" type="pres">
      <dgm:prSet presAssocID="{032DBB21-B374-4883-9F01-CBC3A1B17D1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4E377C2-EB52-424B-A200-1962A8F5D772}" type="pres">
      <dgm:prSet presAssocID="{032DBB21-B374-4883-9F01-CBC3A1B17D1D}" presName="negativeSpace" presStyleCnt="0"/>
      <dgm:spPr/>
    </dgm:pt>
    <dgm:pt modelId="{E60ADC81-CF88-4230-90C8-2077711B79ED}" type="pres">
      <dgm:prSet presAssocID="{032DBB21-B374-4883-9F01-CBC3A1B17D1D}" presName="childText" presStyleLbl="conFgAcc1" presStyleIdx="5" presStyleCnt="7">
        <dgm:presLayoutVars>
          <dgm:bulletEnabled val="1"/>
        </dgm:presLayoutVars>
      </dgm:prSet>
      <dgm:spPr/>
    </dgm:pt>
    <dgm:pt modelId="{11768E2B-41A1-4EB1-B67F-95C02C7DDAFE}" type="pres">
      <dgm:prSet presAssocID="{0862F0AE-5F37-4181-B90A-07AF96D2E8DF}" presName="spaceBetweenRectangles" presStyleCnt="0"/>
      <dgm:spPr/>
    </dgm:pt>
    <dgm:pt modelId="{68614E56-B645-4871-9848-FBE3352CCF2D}" type="pres">
      <dgm:prSet presAssocID="{F823C0CE-8367-4689-A70C-A8CC8FB2FB76}" presName="parentLin" presStyleCnt="0"/>
      <dgm:spPr/>
    </dgm:pt>
    <dgm:pt modelId="{288C7679-BBBE-4A86-8FBB-97EC17B45EC5}" type="pres">
      <dgm:prSet presAssocID="{F823C0CE-8367-4689-A70C-A8CC8FB2FB76}" presName="parentLeftMargin" presStyleLbl="node1" presStyleIdx="5" presStyleCnt="7"/>
      <dgm:spPr/>
    </dgm:pt>
    <dgm:pt modelId="{718188BB-5C03-4D75-99BA-D2621F70007C}" type="pres">
      <dgm:prSet presAssocID="{F823C0CE-8367-4689-A70C-A8CC8FB2FB76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153C7285-12C5-433F-A682-F43E031F2473}" type="pres">
      <dgm:prSet presAssocID="{F823C0CE-8367-4689-A70C-A8CC8FB2FB76}" presName="negativeSpace" presStyleCnt="0"/>
      <dgm:spPr/>
    </dgm:pt>
    <dgm:pt modelId="{3BF34956-9EEF-4B4A-BEAF-4D803775BF83}" type="pres">
      <dgm:prSet presAssocID="{F823C0CE-8367-4689-A70C-A8CC8FB2FB76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994C9A11-C0C6-4345-A81D-4DF86EF87A05}" srcId="{2B5559B7-8E16-481F-BC88-E1E6EA182C3D}" destId="{032DBB21-B374-4883-9F01-CBC3A1B17D1D}" srcOrd="5" destOrd="0" parTransId="{9330B7BB-69CE-4F7E-B763-874FB49F1DA0}" sibTransId="{0862F0AE-5F37-4181-B90A-07AF96D2E8DF}"/>
    <dgm:cxn modelId="{09EC271A-9FF7-4F94-9B52-561BA6932267}" type="presOf" srcId="{FFB64FF6-658D-4D7E-AE9E-015B5FAAFA58}" destId="{95D474EF-D390-42A1-B8A0-F17EB24C3F95}" srcOrd="0" destOrd="0" presId="urn:microsoft.com/office/officeart/2005/8/layout/list1"/>
    <dgm:cxn modelId="{D40F531B-0A2C-4CA6-900E-4E7D7110E3E4}" srcId="{2B5559B7-8E16-481F-BC88-E1E6EA182C3D}" destId="{8862641A-962E-4E89-A3DE-EBAE7D081D70}" srcOrd="3" destOrd="0" parTransId="{9837A1DA-55CA-406D-BB93-D8AA271F9ACF}" sibTransId="{4E94C644-33CB-4D25-8EDE-B5FF8B9DA707}"/>
    <dgm:cxn modelId="{80C6DD3A-1FB6-486F-96F9-372B68C63EB1}" type="presOf" srcId="{9533B7E5-F972-40C1-AF82-C10B3AC1B5AF}" destId="{47B12BC9-16F1-45FC-B9AF-BA216D5E85C8}" srcOrd="0" destOrd="0" presId="urn:microsoft.com/office/officeart/2005/8/layout/list1"/>
    <dgm:cxn modelId="{E8761160-E717-4743-B2F5-83DA7B8167DF}" type="presOf" srcId="{EDE8F380-8E1B-4EB5-96B5-45EA90FAF2CD}" destId="{62FB5C06-F118-469E-B08B-170D2BA19578}" srcOrd="1" destOrd="0" presId="urn:microsoft.com/office/officeart/2005/8/layout/list1"/>
    <dgm:cxn modelId="{025D3A67-B508-400C-B596-510DB59B8FE4}" srcId="{2B5559B7-8E16-481F-BC88-E1E6EA182C3D}" destId="{F823C0CE-8367-4689-A70C-A8CC8FB2FB76}" srcOrd="6" destOrd="0" parTransId="{56204B9B-3D00-4A2E-B83D-5F2A470A557C}" sibTransId="{C48684D7-0E05-4D15-AE4B-5A68DCF38118}"/>
    <dgm:cxn modelId="{6B9DCA69-747D-41CA-9861-1498470EB46D}" type="presOf" srcId="{EDE8F380-8E1B-4EB5-96B5-45EA90FAF2CD}" destId="{B7B31C2C-B107-407D-8001-A5257A2DC40F}" srcOrd="0" destOrd="0" presId="urn:microsoft.com/office/officeart/2005/8/layout/list1"/>
    <dgm:cxn modelId="{905C8073-1505-4F05-B792-3E4E5BC02F71}" type="presOf" srcId="{622C3FF2-CDFF-4674-86C9-7345C4AA5531}" destId="{08952CA8-9A9E-40FA-900B-AAFD3A2A3C01}" srcOrd="0" destOrd="0" presId="urn:microsoft.com/office/officeart/2005/8/layout/list1"/>
    <dgm:cxn modelId="{4955077F-CD1B-473A-A320-8BBA2D24132D}" type="presOf" srcId="{F823C0CE-8367-4689-A70C-A8CC8FB2FB76}" destId="{288C7679-BBBE-4A86-8FBB-97EC17B45EC5}" srcOrd="0" destOrd="0" presId="urn:microsoft.com/office/officeart/2005/8/layout/list1"/>
    <dgm:cxn modelId="{DB234A94-13D3-4EB9-A2EA-7A2C6A2A03BC}" srcId="{2B5559B7-8E16-481F-BC88-E1E6EA182C3D}" destId="{9533B7E5-F972-40C1-AF82-C10B3AC1B5AF}" srcOrd="0" destOrd="0" parTransId="{DD725D99-DBC2-4D9A-9F7D-49DC0D26815C}" sibTransId="{6BCC7E57-28F3-4628-BDFE-77DD679A8172}"/>
    <dgm:cxn modelId="{04CC8497-AC51-4174-93D0-9CF08ED0DB20}" type="presOf" srcId="{032DBB21-B374-4883-9F01-CBC3A1B17D1D}" destId="{6D4C9940-B9DC-42EE-A6A4-D169431E5CB4}" srcOrd="1" destOrd="0" presId="urn:microsoft.com/office/officeart/2005/8/layout/list1"/>
    <dgm:cxn modelId="{83CD05B5-F90E-4954-8566-C6A41C047035}" type="presOf" srcId="{8862641A-962E-4E89-A3DE-EBAE7D081D70}" destId="{C1C22870-B2FC-4E44-8522-8B42835CD743}" srcOrd="1" destOrd="0" presId="urn:microsoft.com/office/officeart/2005/8/layout/list1"/>
    <dgm:cxn modelId="{CD4A2FBA-4A3C-4F2B-B11E-4A0592D7CC35}" srcId="{2B5559B7-8E16-481F-BC88-E1E6EA182C3D}" destId="{622C3FF2-CDFF-4674-86C9-7345C4AA5531}" srcOrd="2" destOrd="0" parTransId="{93460531-9DBB-439A-96ED-707B822C174A}" sibTransId="{6B4DD1DC-18E0-4E27-8D69-E5948FCE216A}"/>
    <dgm:cxn modelId="{812399BE-F8F2-434B-869B-667E425D0CA2}" type="presOf" srcId="{FFB64FF6-658D-4D7E-AE9E-015B5FAAFA58}" destId="{824A97CC-F20B-4160-B795-6B5B193237A0}" srcOrd="1" destOrd="0" presId="urn:microsoft.com/office/officeart/2005/8/layout/list1"/>
    <dgm:cxn modelId="{E4CE81C0-4BC4-4D36-804F-21AF05CDE4EF}" srcId="{2B5559B7-8E16-481F-BC88-E1E6EA182C3D}" destId="{EDE8F380-8E1B-4EB5-96B5-45EA90FAF2CD}" srcOrd="1" destOrd="0" parTransId="{5CE8C064-45C4-433E-A534-818FB87F929A}" sibTransId="{3EE37050-5DC1-43D2-8DA4-895F2E5CD24A}"/>
    <dgm:cxn modelId="{726191C3-A86C-4A68-8770-E442418900CA}" type="presOf" srcId="{F823C0CE-8367-4689-A70C-A8CC8FB2FB76}" destId="{718188BB-5C03-4D75-99BA-D2621F70007C}" srcOrd="1" destOrd="0" presId="urn:microsoft.com/office/officeart/2005/8/layout/list1"/>
    <dgm:cxn modelId="{A474A6C6-9926-49D9-A460-5B4530B88E3A}" type="presOf" srcId="{032DBB21-B374-4883-9F01-CBC3A1B17D1D}" destId="{B4A92C53-92B1-48E6-AFC3-E9F269EE490E}" srcOrd="0" destOrd="0" presId="urn:microsoft.com/office/officeart/2005/8/layout/list1"/>
    <dgm:cxn modelId="{E002ABC7-BB9F-4B8D-8719-A4D788B90669}" type="presOf" srcId="{2B5559B7-8E16-481F-BC88-E1E6EA182C3D}" destId="{5E50FF02-0421-400C-A067-DA5442EF0072}" srcOrd="0" destOrd="0" presId="urn:microsoft.com/office/officeart/2005/8/layout/list1"/>
    <dgm:cxn modelId="{F39F34CE-A1F8-4D87-9D79-56C675BE8D2B}" srcId="{2B5559B7-8E16-481F-BC88-E1E6EA182C3D}" destId="{FFB64FF6-658D-4D7E-AE9E-015B5FAAFA58}" srcOrd="4" destOrd="0" parTransId="{58A632A0-DDEB-40BE-B6BD-8D4EF26DA79C}" sibTransId="{05074067-1DC6-483C-865C-F34CA512E2E1}"/>
    <dgm:cxn modelId="{FC6A17D0-C627-4F31-9731-5A2554A391AA}" type="presOf" srcId="{9533B7E5-F972-40C1-AF82-C10B3AC1B5AF}" destId="{5BE7A0B8-0ADD-4B32-BE36-94A23D5277CD}" srcOrd="1" destOrd="0" presId="urn:microsoft.com/office/officeart/2005/8/layout/list1"/>
    <dgm:cxn modelId="{7ABAF0E7-D4EE-4929-BBD0-00D6D5D59046}" type="presOf" srcId="{622C3FF2-CDFF-4674-86C9-7345C4AA5531}" destId="{B1F56646-5148-473C-88EA-85FCE65039ED}" srcOrd="1" destOrd="0" presId="urn:microsoft.com/office/officeart/2005/8/layout/list1"/>
    <dgm:cxn modelId="{942849F3-D1C8-4ACC-8B81-9ABD9D2D8334}" type="presOf" srcId="{8862641A-962E-4E89-A3DE-EBAE7D081D70}" destId="{0A0769C1-D98F-4DF3-ACA5-EA115A529B38}" srcOrd="0" destOrd="0" presId="urn:microsoft.com/office/officeart/2005/8/layout/list1"/>
    <dgm:cxn modelId="{4D5048D7-1924-458A-A88A-11D8080D5102}" type="presParOf" srcId="{5E50FF02-0421-400C-A067-DA5442EF0072}" destId="{C342DAAE-AB0F-4A2F-B84D-9892B55D855F}" srcOrd="0" destOrd="0" presId="urn:microsoft.com/office/officeart/2005/8/layout/list1"/>
    <dgm:cxn modelId="{358D774D-FC04-48A2-B8B9-37876DB7CDD9}" type="presParOf" srcId="{C342DAAE-AB0F-4A2F-B84D-9892B55D855F}" destId="{47B12BC9-16F1-45FC-B9AF-BA216D5E85C8}" srcOrd="0" destOrd="0" presId="urn:microsoft.com/office/officeart/2005/8/layout/list1"/>
    <dgm:cxn modelId="{B05A9683-5713-46DA-87B7-83E106077820}" type="presParOf" srcId="{C342DAAE-AB0F-4A2F-B84D-9892B55D855F}" destId="{5BE7A0B8-0ADD-4B32-BE36-94A23D5277CD}" srcOrd="1" destOrd="0" presId="urn:microsoft.com/office/officeart/2005/8/layout/list1"/>
    <dgm:cxn modelId="{1E430E73-FFB0-4AAC-8012-9A590D21BEF2}" type="presParOf" srcId="{5E50FF02-0421-400C-A067-DA5442EF0072}" destId="{E3E09F34-9DEE-4E64-B27E-E2B445793632}" srcOrd="1" destOrd="0" presId="urn:microsoft.com/office/officeart/2005/8/layout/list1"/>
    <dgm:cxn modelId="{04EC27E7-FBE2-468D-8666-F21895EF04B4}" type="presParOf" srcId="{5E50FF02-0421-400C-A067-DA5442EF0072}" destId="{2E863BA6-5AE2-478A-9887-7FA4CDCDB765}" srcOrd="2" destOrd="0" presId="urn:microsoft.com/office/officeart/2005/8/layout/list1"/>
    <dgm:cxn modelId="{EB09B5C7-16DC-4B13-9CD4-8F6492CF9692}" type="presParOf" srcId="{5E50FF02-0421-400C-A067-DA5442EF0072}" destId="{40741987-71BF-4097-A8A1-FA69296CD8F1}" srcOrd="3" destOrd="0" presId="urn:microsoft.com/office/officeart/2005/8/layout/list1"/>
    <dgm:cxn modelId="{C1B70ACB-2B9A-407D-B8F3-C6371E1D0775}" type="presParOf" srcId="{5E50FF02-0421-400C-A067-DA5442EF0072}" destId="{A5D7DC4D-67FF-4DBB-B296-C7D54D7A208E}" srcOrd="4" destOrd="0" presId="urn:microsoft.com/office/officeart/2005/8/layout/list1"/>
    <dgm:cxn modelId="{2F455F04-BC4D-4B75-9EC7-41E8D914F862}" type="presParOf" srcId="{A5D7DC4D-67FF-4DBB-B296-C7D54D7A208E}" destId="{B7B31C2C-B107-407D-8001-A5257A2DC40F}" srcOrd="0" destOrd="0" presId="urn:microsoft.com/office/officeart/2005/8/layout/list1"/>
    <dgm:cxn modelId="{43F5CB9F-71BE-48E6-8049-9FEA1C6E3A54}" type="presParOf" srcId="{A5D7DC4D-67FF-4DBB-B296-C7D54D7A208E}" destId="{62FB5C06-F118-469E-B08B-170D2BA19578}" srcOrd="1" destOrd="0" presId="urn:microsoft.com/office/officeart/2005/8/layout/list1"/>
    <dgm:cxn modelId="{02262DAB-D32A-42FF-BB4F-385F2D04E753}" type="presParOf" srcId="{5E50FF02-0421-400C-A067-DA5442EF0072}" destId="{7E717F1C-42C3-4152-A1B0-803F84A19221}" srcOrd="5" destOrd="0" presId="urn:microsoft.com/office/officeart/2005/8/layout/list1"/>
    <dgm:cxn modelId="{2FD4CDCD-1A68-4E10-BA00-FEE13C46F498}" type="presParOf" srcId="{5E50FF02-0421-400C-A067-DA5442EF0072}" destId="{70ADBC95-3F1C-4BC4-87C0-4D8A12F2A7E3}" srcOrd="6" destOrd="0" presId="urn:microsoft.com/office/officeart/2005/8/layout/list1"/>
    <dgm:cxn modelId="{1DF292F0-CCA9-4941-80BA-55005B1D4126}" type="presParOf" srcId="{5E50FF02-0421-400C-A067-DA5442EF0072}" destId="{6E7382AD-9154-4394-AA3E-2A28EB47F93F}" srcOrd="7" destOrd="0" presId="urn:microsoft.com/office/officeart/2005/8/layout/list1"/>
    <dgm:cxn modelId="{3E8219DB-1B8C-4AAD-8AB8-2464660CB7BC}" type="presParOf" srcId="{5E50FF02-0421-400C-A067-DA5442EF0072}" destId="{F7A9B340-9AE4-4FF7-8FDE-F342DB244378}" srcOrd="8" destOrd="0" presId="urn:microsoft.com/office/officeart/2005/8/layout/list1"/>
    <dgm:cxn modelId="{ADEF7989-059E-42D8-AE8A-6B41797FC1D4}" type="presParOf" srcId="{F7A9B340-9AE4-4FF7-8FDE-F342DB244378}" destId="{08952CA8-9A9E-40FA-900B-AAFD3A2A3C01}" srcOrd="0" destOrd="0" presId="urn:microsoft.com/office/officeart/2005/8/layout/list1"/>
    <dgm:cxn modelId="{D1F280AE-98AD-4241-97A6-B492394A2A2E}" type="presParOf" srcId="{F7A9B340-9AE4-4FF7-8FDE-F342DB244378}" destId="{B1F56646-5148-473C-88EA-85FCE65039ED}" srcOrd="1" destOrd="0" presId="urn:microsoft.com/office/officeart/2005/8/layout/list1"/>
    <dgm:cxn modelId="{16013BBC-74FC-4463-9629-BA2272FCB976}" type="presParOf" srcId="{5E50FF02-0421-400C-A067-DA5442EF0072}" destId="{6804BD11-D4CC-440B-BF60-0421F8CAFDDB}" srcOrd="9" destOrd="0" presId="urn:microsoft.com/office/officeart/2005/8/layout/list1"/>
    <dgm:cxn modelId="{8321A9BB-6191-4365-93F6-2E7A81DA6F7D}" type="presParOf" srcId="{5E50FF02-0421-400C-A067-DA5442EF0072}" destId="{5814B8FC-5B9A-4651-AC22-89FE56C9748E}" srcOrd="10" destOrd="0" presId="urn:microsoft.com/office/officeart/2005/8/layout/list1"/>
    <dgm:cxn modelId="{0655EBC5-FCEC-4296-932A-D7E71DC9370A}" type="presParOf" srcId="{5E50FF02-0421-400C-A067-DA5442EF0072}" destId="{3DF994D8-232F-4AD8-BC1A-C126B5390D2F}" srcOrd="11" destOrd="0" presId="urn:microsoft.com/office/officeart/2005/8/layout/list1"/>
    <dgm:cxn modelId="{3FEAE0EE-F01B-4FDF-B9EB-69B61F89FFEC}" type="presParOf" srcId="{5E50FF02-0421-400C-A067-DA5442EF0072}" destId="{5791FCF2-3B9B-4599-81F2-3E96879D9BFC}" srcOrd="12" destOrd="0" presId="urn:microsoft.com/office/officeart/2005/8/layout/list1"/>
    <dgm:cxn modelId="{BE18A95E-2CA5-4551-BCD4-DC4D358CA63B}" type="presParOf" srcId="{5791FCF2-3B9B-4599-81F2-3E96879D9BFC}" destId="{0A0769C1-D98F-4DF3-ACA5-EA115A529B38}" srcOrd="0" destOrd="0" presId="urn:microsoft.com/office/officeart/2005/8/layout/list1"/>
    <dgm:cxn modelId="{EFEC2C4E-7F3B-4F0E-B5CD-0003872CD954}" type="presParOf" srcId="{5791FCF2-3B9B-4599-81F2-3E96879D9BFC}" destId="{C1C22870-B2FC-4E44-8522-8B42835CD743}" srcOrd="1" destOrd="0" presId="urn:microsoft.com/office/officeart/2005/8/layout/list1"/>
    <dgm:cxn modelId="{4725E658-6AA4-4B8A-B18A-A2D44B37233E}" type="presParOf" srcId="{5E50FF02-0421-400C-A067-DA5442EF0072}" destId="{4F779933-2C82-4D09-B9CB-3219C85C0FFE}" srcOrd="13" destOrd="0" presId="urn:microsoft.com/office/officeart/2005/8/layout/list1"/>
    <dgm:cxn modelId="{57F4EA88-4241-46F6-8FF3-12C287818B07}" type="presParOf" srcId="{5E50FF02-0421-400C-A067-DA5442EF0072}" destId="{3A9B4F17-6C0C-40B6-A48C-01E1D66AE1A4}" srcOrd="14" destOrd="0" presId="urn:microsoft.com/office/officeart/2005/8/layout/list1"/>
    <dgm:cxn modelId="{EB7751B6-8B45-4120-8DAA-FF4FA152A004}" type="presParOf" srcId="{5E50FF02-0421-400C-A067-DA5442EF0072}" destId="{8D74E93D-847C-4D8A-93E1-0A0FCA683211}" srcOrd="15" destOrd="0" presId="urn:microsoft.com/office/officeart/2005/8/layout/list1"/>
    <dgm:cxn modelId="{F8AF0B4C-FDC4-4545-8195-0AAC9F40D988}" type="presParOf" srcId="{5E50FF02-0421-400C-A067-DA5442EF0072}" destId="{BD972083-0EE1-40A4-97CE-7264EEFF3CB9}" srcOrd="16" destOrd="0" presId="urn:microsoft.com/office/officeart/2005/8/layout/list1"/>
    <dgm:cxn modelId="{1504B16E-502F-47B4-BB95-8E497C3629F3}" type="presParOf" srcId="{BD972083-0EE1-40A4-97CE-7264EEFF3CB9}" destId="{95D474EF-D390-42A1-B8A0-F17EB24C3F95}" srcOrd="0" destOrd="0" presId="urn:microsoft.com/office/officeart/2005/8/layout/list1"/>
    <dgm:cxn modelId="{B72ACA17-2EDB-4BE7-ABE0-2E4CD2B4D9BF}" type="presParOf" srcId="{BD972083-0EE1-40A4-97CE-7264EEFF3CB9}" destId="{824A97CC-F20B-4160-B795-6B5B193237A0}" srcOrd="1" destOrd="0" presId="urn:microsoft.com/office/officeart/2005/8/layout/list1"/>
    <dgm:cxn modelId="{94D61385-FB93-4B28-8453-33FE418D1636}" type="presParOf" srcId="{5E50FF02-0421-400C-A067-DA5442EF0072}" destId="{5135B686-DFDF-44F8-AB10-3F077326612F}" srcOrd="17" destOrd="0" presId="urn:microsoft.com/office/officeart/2005/8/layout/list1"/>
    <dgm:cxn modelId="{4CA6951C-78DD-4975-B7B7-6388771ECE99}" type="presParOf" srcId="{5E50FF02-0421-400C-A067-DA5442EF0072}" destId="{0CC039B9-BBA7-4478-A658-CD030E6029CD}" srcOrd="18" destOrd="0" presId="urn:microsoft.com/office/officeart/2005/8/layout/list1"/>
    <dgm:cxn modelId="{94E40113-F2E9-4433-8B09-9F60DDEFE496}" type="presParOf" srcId="{5E50FF02-0421-400C-A067-DA5442EF0072}" destId="{3A11F82E-AAA1-4AEC-99A2-90D09DD721F0}" srcOrd="19" destOrd="0" presId="urn:microsoft.com/office/officeart/2005/8/layout/list1"/>
    <dgm:cxn modelId="{786755A2-A63B-4574-908D-62FFBE1EC51A}" type="presParOf" srcId="{5E50FF02-0421-400C-A067-DA5442EF0072}" destId="{6ACBCE9A-8E4C-4081-AA0E-8BF6C4B2D424}" srcOrd="20" destOrd="0" presId="urn:microsoft.com/office/officeart/2005/8/layout/list1"/>
    <dgm:cxn modelId="{316CE489-428D-4A30-B125-8810AD2A0FF9}" type="presParOf" srcId="{6ACBCE9A-8E4C-4081-AA0E-8BF6C4B2D424}" destId="{B4A92C53-92B1-48E6-AFC3-E9F269EE490E}" srcOrd="0" destOrd="0" presId="urn:microsoft.com/office/officeart/2005/8/layout/list1"/>
    <dgm:cxn modelId="{1BDD0554-6BDE-44E2-AC83-B9E20A0415E9}" type="presParOf" srcId="{6ACBCE9A-8E4C-4081-AA0E-8BF6C4B2D424}" destId="{6D4C9940-B9DC-42EE-A6A4-D169431E5CB4}" srcOrd="1" destOrd="0" presId="urn:microsoft.com/office/officeart/2005/8/layout/list1"/>
    <dgm:cxn modelId="{BF3325A7-41C2-4077-801A-EE39ACAC2A66}" type="presParOf" srcId="{5E50FF02-0421-400C-A067-DA5442EF0072}" destId="{14E377C2-EB52-424B-A200-1962A8F5D772}" srcOrd="21" destOrd="0" presId="urn:microsoft.com/office/officeart/2005/8/layout/list1"/>
    <dgm:cxn modelId="{13B9BB41-6A43-44DF-A331-B3840089D21B}" type="presParOf" srcId="{5E50FF02-0421-400C-A067-DA5442EF0072}" destId="{E60ADC81-CF88-4230-90C8-2077711B79ED}" srcOrd="22" destOrd="0" presId="urn:microsoft.com/office/officeart/2005/8/layout/list1"/>
    <dgm:cxn modelId="{0A8ECCC7-A96E-468A-B265-448F189600BE}" type="presParOf" srcId="{5E50FF02-0421-400C-A067-DA5442EF0072}" destId="{11768E2B-41A1-4EB1-B67F-95C02C7DDAFE}" srcOrd="23" destOrd="0" presId="urn:microsoft.com/office/officeart/2005/8/layout/list1"/>
    <dgm:cxn modelId="{9111BB8F-B9DC-4429-9E53-BAFE078A547D}" type="presParOf" srcId="{5E50FF02-0421-400C-A067-DA5442EF0072}" destId="{68614E56-B645-4871-9848-FBE3352CCF2D}" srcOrd="24" destOrd="0" presId="urn:microsoft.com/office/officeart/2005/8/layout/list1"/>
    <dgm:cxn modelId="{56ABE1D7-05ED-43F0-A3C2-C6DFC1B59F0A}" type="presParOf" srcId="{68614E56-B645-4871-9848-FBE3352CCF2D}" destId="{288C7679-BBBE-4A86-8FBB-97EC17B45EC5}" srcOrd="0" destOrd="0" presId="urn:microsoft.com/office/officeart/2005/8/layout/list1"/>
    <dgm:cxn modelId="{624822BD-19C7-4900-AE52-8F742E5931F9}" type="presParOf" srcId="{68614E56-B645-4871-9848-FBE3352CCF2D}" destId="{718188BB-5C03-4D75-99BA-D2621F70007C}" srcOrd="1" destOrd="0" presId="urn:microsoft.com/office/officeart/2005/8/layout/list1"/>
    <dgm:cxn modelId="{4CA65B04-7A04-410E-B6CD-393BC3E6F348}" type="presParOf" srcId="{5E50FF02-0421-400C-A067-DA5442EF0072}" destId="{153C7285-12C5-433F-A682-F43E031F2473}" srcOrd="25" destOrd="0" presId="urn:microsoft.com/office/officeart/2005/8/layout/list1"/>
    <dgm:cxn modelId="{7A74B663-9726-430E-8F9D-72620800437C}" type="presParOf" srcId="{5E50FF02-0421-400C-A067-DA5442EF0072}" destId="{3BF34956-9EEF-4B4A-BEAF-4D803775BF8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5559B7-8E16-481F-BC88-E1E6EA182C3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622C3FF2-CDFF-4674-86C9-7345C4AA5531}">
      <dgm:prSet phldrT="[Text]"/>
      <dgm:spPr/>
      <dgm:t>
        <a:bodyPr/>
        <a:lstStyle/>
        <a:p>
          <a:r>
            <a:rPr lang="en-ZA" dirty="0"/>
            <a:t>PM strategy fit, organisational fit, &amp; GRC</a:t>
          </a:r>
        </a:p>
      </dgm:t>
    </dgm:pt>
    <dgm:pt modelId="{93460531-9DBB-439A-96ED-707B822C174A}" type="parTrans" cxnId="{CD4A2FBA-4A3C-4F2B-B11E-4A0592D7CC35}">
      <dgm:prSet/>
      <dgm:spPr/>
      <dgm:t>
        <a:bodyPr/>
        <a:lstStyle/>
        <a:p>
          <a:endParaRPr lang="en-ZA"/>
        </a:p>
      </dgm:t>
    </dgm:pt>
    <dgm:pt modelId="{6B4DD1DC-18E0-4E27-8D69-E5948FCE216A}" type="sibTrans" cxnId="{CD4A2FBA-4A3C-4F2B-B11E-4A0592D7CC35}">
      <dgm:prSet/>
      <dgm:spPr/>
      <dgm:t>
        <a:bodyPr/>
        <a:lstStyle/>
        <a:p>
          <a:endParaRPr lang="en-ZA"/>
        </a:p>
      </dgm:t>
    </dgm:pt>
    <dgm:pt modelId="{8862641A-962E-4E89-A3DE-EBAE7D081D70}">
      <dgm:prSet phldrT="[Text]"/>
      <dgm:spPr/>
      <dgm:t>
        <a:bodyPr/>
        <a:lstStyle/>
        <a:p>
          <a:r>
            <a:rPr lang="en-ZA" dirty="0"/>
            <a:t>EVP + talent + leadership</a:t>
          </a:r>
        </a:p>
      </dgm:t>
    </dgm:pt>
    <dgm:pt modelId="{9837A1DA-55CA-406D-BB93-D8AA271F9ACF}" type="parTrans" cxnId="{D40F531B-0A2C-4CA6-900E-4E7D7110E3E4}">
      <dgm:prSet/>
      <dgm:spPr/>
      <dgm:t>
        <a:bodyPr/>
        <a:lstStyle/>
        <a:p>
          <a:endParaRPr lang="en-ZA"/>
        </a:p>
      </dgm:t>
    </dgm:pt>
    <dgm:pt modelId="{4E94C644-33CB-4D25-8EDE-B5FF8B9DA707}" type="sibTrans" cxnId="{D40F531B-0A2C-4CA6-900E-4E7D7110E3E4}">
      <dgm:prSet/>
      <dgm:spPr/>
      <dgm:t>
        <a:bodyPr/>
        <a:lstStyle/>
        <a:p>
          <a:endParaRPr lang="en-ZA"/>
        </a:p>
      </dgm:t>
    </dgm:pt>
    <dgm:pt modelId="{FFB64FF6-658D-4D7E-AE9E-015B5FAAFA58}">
      <dgm:prSet phldrT="[Text]"/>
      <dgm:spPr/>
      <dgm:t>
        <a:bodyPr/>
        <a:lstStyle/>
        <a:p>
          <a:r>
            <a:rPr lang="en-ZA" dirty="0"/>
            <a:t>PM architecture &amp; internal fit</a:t>
          </a:r>
        </a:p>
      </dgm:t>
    </dgm:pt>
    <dgm:pt modelId="{58A632A0-DDEB-40BE-B6BD-8D4EF26DA79C}" type="parTrans" cxnId="{F39F34CE-A1F8-4D87-9D79-56C675BE8D2B}">
      <dgm:prSet/>
      <dgm:spPr/>
      <dgm:t>
        <a:bodyPr/>
        <a:lstStyle/>
        <a:p>
          <a:endParaRPr lang="en-ZA"/>
        </a:p>
      </dgm:t>
    </dgm:pt>
    <dgm:pt modelId="{05074067-1DC6-483C-865C-F34CA512E2E1}" type="sibTrans" cxnId="{F39F34CE-A1F8-4D87-9D79-56C675BE8D2B}">
      <dgm:prSet/>
      <dgm:spPr/>
      <dgm:t>
        <a:bodyPr/>
        <a:lstStyle/>
        <a:p>
          <a:endParaRPr lang="en-ZA"/>
        </a:p>
      </dgm:t>
    </dgm:pt>
    <dgm:pt modelId="{032DBB21-B374-4883-9F01-CBC3A1B17D1D}">
      <dgm:prSet/>
      <dgm:spPr/>
      <dgm:t>
        <a:bodyPr/>
        <a:lstStyle/>
        <a:p>
          <a:r>
            <a:rPr lang="en-ZA" dirty="0"/>
            <a:t>Value, delivery, &amp; experiential platform</a:t>
          </a:r>
        </a:p>
      </dgm:t>
    </dgm:pt>
    <dgm:pt modelId="{9330B7BB-69CE-4F7E-B763-874FB49F1DA0}" type="parTrans" cxnId="{994C9A11-C0C6-4345-A81D-4DF86EF87A05}">
      <dgm:prSet/>
      <dgm:spPr/>
      <dgm:t>
        <a:bodyPr/>
        <a:lstStyle/>
        <a:p>
          <a:endParaRPr lang="en-ZA"/>
        </a:p>
      </dgm:t>
    </dgm:pt>
    <dgm:pt modelId="{0862F0AE-5F37-4181-B90A-07AF96D2E8DF}" type="sibTrans" cxnId="{994C9A11-C0C6-4345-A81D-4DF86EF87A05}">
      <dgm:prSet/>
      <dgm:spPr/>
      <dgm:t>
        <a:bodyPr/>
        <a:lstStyle/>
        <a:p>
          <a:endParaRPr lang="en-ZA"/>
        </a:p>
      </dgm:t>
    </dgm:pt>
    <dgm:pt modelId="{F823C0CE-8367-4689-A70C-A8CC8FB2FB76}">
      <dgm:prSet/>
      <dgm:spPr/>
      <dgm:t>
        <a:bodyPr/>
        <a:lstStyle/>
        <a:p>
          <a:r>
            <a:rPr lang="en-ZA" dirty="0"/>
            <a:t>Measurement platform</a:t>
          </a:r>
        </a:p>
      </dgm:t>
    </dgm:pt>
    <dgm:pt modelId="{56204B9B-3D00-4A2E-B83D-5F2A470A557C}" type="parTrans" cxnId="{025D3A67-B508-400C-B596-510DB59B8FE4}">
      <dgm:prSet/>
      <dgm:spPr/>
      <dgm:t>
        <a:bodyPr/>
        <a:lstStyle/>
        <a:p>
          <a:endParaRPr lang="en-ZA"/>
        </a:p>
      </dgm:t>
    </dgm:pt>
    <dgm:pt modelId="{C48684D7-0E05-4D15-AE4B-5A68DCF38118}" type="sibTrans" cxnId="{025D3A67-B508-400C-B596-510DB59B8FE4}">
      <dgm:prSet/>
      <dgm:spPr/>
      <dgm:t>
        <a:bodyPr/>
        <a:lstStyle/>
        <a:p>
          <a:endParaRPr lang="en-ZA"/>
        </a:p>
      </dgm:t>
    </dgm:pt>
    <dgm:pt modelId="{EDE8F380-8E1B-4EB5-96B5-45EA90FAF2CD}">
      <dgm:prSet/>
      <dgm:spPr/>
      <dgm:t>
        <a:bodyPr/>
        <a:lstStyle/>
        <a:p>
          <a:r>
            <a:rPr lang="en-ZA" dirty="0"/>
            <a:t>Execution + learning + growth engines</a:t>
          </a:r>
        </a:p>
      </dgm:t>
    </dgm:pt>
    <dgm:pt modelId="{5CE8C064-45C4-433E-A534-818FB87F929A}" type="parTrans" cxnId="{E4CE81C0-4BC4-4D36-804F-21AF05CDE4EF}">
      <dgm:prSet/>
      <dgm:spPr/>
      <dgm:t>
        <a:bodyPr/>
        <a:lstStyle/>
        <a:p>
          <a:endParaRPr lang="en-ZA"/>
        </a:p>
      </dgm:t>
    </dgm:pt>
    <dgm:pt modelId="{3EE37050-5DC1-43D2-8DA4-895F2E5CD24A}" type="sibTrans" cxnId="{E4CE81C0-4BC4-4D36-804F-21AF05CDE4EF}">
      <dgm:prSet/>
      <dgm:spPr/>
      <dgm:t>
        <a:bodyPr/>
        <a:lstStyle/>
        <a:p>
          <a:endParaRPr lang="en-ZA"/>
        </a:p>
      </dgm:t>
    </dgm:pt>
    <dgm:pt modelId="{9533B7E5-F972-40C1-AF82-C10B3AC1B5AF}">
      <dgm:prSet/>
      <dgm:spPr/>
      <dgm:t>
        <a:bodyPr/>
        <a:lstStyle/>
        <a:p>
          <a:r>
            <a:rPr lang="en-ZA" dirty="0"/>
            <a:t>Organisation fit for purpose</a:t>
          </a:r>
        </a:p>
      </dgm:t>
    </dgm:pt>
    <dgm:pt modelId="{DD725D99-DBC2-4D9A-9F7D-49DC0D26815C}" type="parTrans" cxnId="{DB234A94-13D3-4EB9-A2EA-7A2C6A2A03BC}">
      <dgm:prSet/>
      <dgm:spPr/>
      <dgm:t>
        <a:bodyPr/>
        <a:lstStyle/>
        <a:p>
          <a:endParaRPr lang="en-ZA"/>
        </a:p>
      </dgm:t>
    </dgm:pt>
    <dgm:pt modelId="{6BCC7E57-28F3-4628-BDFE-77DD679A8172}" type="sibTrans" cxnId="{DB234A94-13D3-4EB9-A2EA-7A2C6A2A03BC}">
      <dgm:prSet/>
      <dgm:spPr/>
      <dgm:t>
        <a:bodyPr/>
        <a:lstStyle/>
        <a:p>
          <a:endParaRPr lang="en-ZA"/>
        </a:p>
      </dgm:t>
    </dgm:pt>
    <dgm:pt modelId="{5E50FF02-0421-400C-A067-DA5442EF0072}" type="pres">
      <dgm:prSet presAssocID="{2B5559B7-8E16-481F-BC88-E1E6EA182C3D}" presName="linear" presStyleCnt="0">
        <dgm:presLayoutVars>
          <dgm:dir/>
          <dgm:animLvl val="lvl"/>
          <dgm:resizeHandles val="exact"/>
        </dgm:presLayoutVars>
      </dgm:prSet>
      <dgm:spPr/>
    </dgm:pt>
    <dgm:pt modelId="{C342DAAE-AB0F-4A2F-B84D-9892B55D855F}" type="pres">
      <dgm:prSet presAssocID="{9533B7E5-F972-40C1-AF82-C10B3AC1B5AF}" presName="parentLin" presStyleCnt="0"/>
      <dgm:spPr/>
    </dgm:pt>
    <dgm:pt modelId="{47B12BC9-16F1-45FC-B9AF-BA216D5E85C8}" type="pres">
      <dgm:prSet presAssocID="{9533B7E5-F972-40C1-AF82-C10B3AC1B5AF}" presName="parentLeftMargin" presStyleLbl="node1" presStyleIdx="0" presStyleCnt="7"/>
      <dgm:spPr/>
    </dgm:pt>
    <dgm:pt modelId="{5BE7A0B8-0ADD-4B32-BE36-94A23D5277CD}" type="pres">
      <dgm:prSet presAssocID="{9533B7E5-F972-40C1-AF82-C10B3AC1B5A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E3E09F34-9DEE-4E64-B27E-E2B445793632}" type="pres">
      <dgm:prSet presAssocID="{9533B7E5-F972-40C1-AF82-C10B3AC1B5AF}" presName="negativeSpace" presStyleCnt="0"/>
      <dgm:spPr/>
    </dgm:pt>
    <dgm:pt modelId="{2E863BA6-5AE2-478A-9887-7FA4CDCDB765}" type="pres">
      <dgm:prSet presAssocID="{9533B7E5-F972-40C1-AF82-C10B3AC1B5AF}" presName="childText" presStyleLbl="conFgAcc1" presStyleIdx="0" presStyleCnt="7">
        <dgm:presLayoutVars>
          <dgm:bulletEnabled val="1"/>
        </dgm:presLayoutVars>
      </dgm:prSet>
      <dgm:spPr/>
    </dgm:pt>
    <dgm:pt modelId="{40741987-71BF-4097-A8A1-FA69296CD8F1}" type="pres">
      <dgm:prSet presAssocID="{6BCC7E57-28F3-4628-BDFE-77DD679A8172}" presName="spaceBetweenRectangles" presStyleCnt="0"/>
      <dgm:spPr/>
    </dgm:pt>
    <dgm:pt modelId="{A5D7DC4D-67FF-4DBB-B296-C7D54D7A208E}" type="pres">
      <dgm:prSet presAssocID="{EDE8F380-8E1B-4EB5-96B5-45EA90FAF2CD}" presName="parentLin" presStyleCnt="0"/>
      <dgm:spPr/>
    </dgm:pt>
    <dgm:pt modelId="{B7B31C2C-B107-407D-8001-A5257A2DC40F}" type="pres">
      <dgm:prSet presAssocID="{EDE8F380-8E1B-4EB5-96B5-45EA90FAF2CD}" presName="parentLeftMargin" presStyleLbl="node1" presStyleIdx="0" presStyleCnt="7"/>
      <dgm:spPr/>
    </dgm:pt>
    <dgm:pt modelId="{62FB5C06-F118-469E-B08B-170D2BA19578}" type="pres">
      <dgm:prSet presAssocID="{EDE8F380-8E1B-4EB5-96B5-45EA90FAF2C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E717F1C-42C3-4152-A1B0-803F84A19221}" type="pres">
      <dgm:prSet presAssocID="{EDE8F380-8E1B-4EB5-96B5-45EA90FAF2CD}" presName="negativeSpace" presStyleCnt="0"/>
      <dgm:spPr/>
    </dgm:pt>
    <dgm:pt modelId="{70ADBC95-3F1C-4BC4-87C0-4D8A12F2A7E3}" type="pres">
      <dgm:prSet presAssocID="{EDE8F380-8E1B-4EB5-96B5-45EA90FAF2CD}" presName="childText" presStyleLbl="conFgAcc1" presStyleIdx="1" presStyleCnt="7">
        <dgm:presLayoutVars>
          <dgm:bulletEnabled val="1"/>
        </dgm:presLayoutVars>
      </dgm:prSet>
      <dgm:spPr/>
    </dgm:pt>
    <dgm:pt modelId="{6E7382AD-9154-4394-AA3E-2A28EB47F93F}" type="pres">
      <dgm:prSet presAssocID="{3EE37050-5DC1-43D2-8DA4-895F2E5CD24A}" presName="spaceBetweenRectangles" presStyleCnt="0"/>
      <dgm:spPr/>
    </dgm:pt>
    <dgm:pt modelId="{F7A9B340-9AE4-4FF7-8FDE-F342DB244378}" type="pres">
      <dgm:prSet presAssocID="{622C3FF2-CDFF-4674-86C9-7345C4AA5531}" presName="parentLin" presStyleCnt="0"/>
      <dgm:spPr/>
    </dgm:pt>
    <dgm:pt modelId="{08952CA8-9A9E-40FA-900B-AAFD3A2A3C01}" type="pres">
      <dgm:prSet presAssocID="{622C3FF2-CDFF-4674-86C9-7345C4AA5531}" presName="parentLeftMargin" presStyleLbl="node1" presStyleIdx="1" presStyleCnt="7"/>
      <dgm:spPr/>
    </dgm:pt>
    <dgm:pt modelId="{B1F56646-5148-473C-88EA-85FCE65039ED}" type="pres">
      <dgm:prSet presAssocID="{622C3FF2-CDFF-4674-86C9-7345C4AA553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804BD11-D4CC-440B-BF60-0421F8CAFDDB}" type="pres">
      <dgm:prSet presAssocID="{622C3FF2-CDFF-4674-86C9-7345C4AA5531}" presName="negativeSpace" presStyleCnt="0"/>
      <dgm:spPr/>
    </dgm:pt>
    <dgm:pt modelId="{5814B8FC-5B9A-4651-AC22-89FE56C9748E}" type="pres">
      <dgm:prSet presAssocID="{622C3FF2-CDFF-4674-86C9-7345C4AA5531}" presName="childText" presStyleLbl="conFgAcc1" presStyleIdx="2" presStyleCnt="7">
        <dgm:presLayoutVars>
          <dgm:bulletEnabled val="1"/>
        </dgm:presLayoutVars>
      </dgm:prSet>
      <dgm:spPr/>
    </dgm:pt>
    <dgm:pt modelId="{3DF994D8-232F-4AD8-BC1A-C126B5390D2F}" type="pres">
      <dgm:prSet presAssocID="{6B4DD1DC-18E0-4E27-8D69-E5948FCE216A}" presName="spaceBetweenRectangles" presStyleCnt="0"/>
      <dgm:spPr/>
    </dgm:pt>
    <dgm:pt modelId="{5791FCF2-3B9B-4599-81F2-3E96879D9BFC}" type="pres">
      <dgm:prSet presAssocID="{8862641A-962E-4E89-A3DE-EBAE7D081D70}" presName="parentLin" presStyleCnt="0"/>
      <dgm:spPr/>
    </dgm:pt>
    <dgm:pt modelId="{0A0769C1-D98F-4DF3-ACA5-EA115A529B38}" type="pres">
      <dgm:prSet presAssocID="{8862641A-962E-4E89-A3DE-EBAE7D081D70}" presName="parentLeftMargin" presStyleLbl="node1" presStyleIdx="2" presStyleCnt="7"/>
      <dgm:spPr/>
    </dgm:pt>
    <dgm:pt modelId="{C1C22870-B2FC-4E44-8522-8B42835CD743}" type="pres">
      <dgm:prSet presAssocID="{8862641A-962E-4E89-A3DE-EBAE7D081D7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F779933-2C82-4D09-B9CB-3219C85C0FFE}" type="pres">
      <dgm:prSet presAssocID="{8862641A-962E-4E89-A3DE-EBAE7D081D70}" presName="negativeSpace" presStyleCnt="0"/>
      <dgm:spPr/>
    </dgm:pt>
    <dgm:pt modelId="{3A9B4F17-6C0C-40B6-A48C-01E1D66AE1A4}" type="pres">
      <dgm:prSet presAssocID="{8862641A-962E-4E89-A3DE-EBAE7D081D70}" presName="childText" presStyleLbl="conFgAcc1" presStyleIdx="3" presStyleCnt="7">
        <dgm:presLayoutVars>
          <dgm:bulletEnabled val="1"/>
        </dgm:presLayoutVars>
      </dgm:prSet>
      <dgm:spPr/>
    </dgm:pt>
    <dgm:pt modelId="{8D74E93D-847C-4D8A-93E1-0A0FCA683211}" type="pres">
      <dgm:prSet presAssocID="{4E94C644-33CB-4D25-8EDE-B5FF8B9DA707}" presName="spaceBetweenRectangles" presStyleCnt="0"/>
      <dgm:spPr/>
    </dgm:pt>
    <dgm:pt modelId="{BD972083-0EE1-40A4-97CE-7264EEFF3CB9}" type="pres">
      <dgm:prSet presAssocID="{FFB64FF6-658D-4D7E-AE9E-015B5FAAFA58}" presName="parentLin" presStyleCnt="0"/>
      <dgm:spPr/>
    </dgm:pt>
    <dgm:pt modelId="{95D474EF-D390-42A1-B8A0-F17EB24C3F95}" type="pres">
      <dgm:prSet presAssocID="{FFB64FF6-658D-4D7E-AE9E-015B5FAAFA58}" presName="parentLeftMargin" presStyleLbl="node1" presStyleIdx="3" presStyleCnt="7"/>
      <dgm:spPr/>
    </dgm:pt>
    <dgm:pt modelId="{824A97CC-F20B-4160-B795-6B5B193237A0}" type="pres">
      <dgm:prSet presAssocID="{FFB64FF6-658D-4D7E-AE9E-015B5FAAFA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135B686-DFDF-44F8-AB10-3F077326612F}" type="pres">
      <dgm:prSet presAssocID="{FFB64FF6-658D-4D7E-AE9E-015B5FAAFA58}" presName="negativeSpace" presStyleCnt="0"/>
      <dgm:spPr/>
    </dgm:pt>
    <dgm:pt modelId="{0CC039B9-BBA7-4478-A658-CD030E6029CD}" type="pres">
      <dgm:prSet presAssocID="{FFB64FF6-658D-4D7E-AE9E-015B5FAAFA58}" presName="childText" presStyleLbl="conFgAcc1" presStyleIdx="4" presStyleCnt="7">
        <dgm:presLayoutVars>
          <dgm:bulletEnabled val="1"/>
        </dgm:presLayoutVars>
      </dgm:prSet>
      <dgm:spPr/>
    </dgm:pt>
    <dgm:pt modelId="{3A11F82E-AAA1-4AEC-99A2-90D09DD721F0}" type="pres">
      <dgm:prSet presAssocID="{05074067-1DC6-483C-865C-F34CA512E2E1}" presName="spaceBetweenRectangles" presStyleCnt="0"/>
      <dgm:spPr/>
    </dgm:pt>
    <dgm:pt modelId="{6ACBCE9A-8E4C-4081-AA0E-8BF6C4B2D424}" type="pres">
      <dgm:prSet presAssocID="{032DBB21-B374-4883-9F01-CBC3A1B17D1D}" presName="parentLin" presStyleCnt="0"/>
      <dgm:spPr/>
    </dgm:pt>
    <dgm:pt modelId="{B4A92C53-92B1-48E6-AFC3-E9F269EE490E}" type="pres">
      <dgm:prSet presAssocID="{032DBB21-B374-4883-9F01-CBC3A1B17D1D}" presName="parentLeftMargin" presStyleLbl="node1" presStyleIdx="4" presStyleCnt="7"/>
      <dgm:spPr/>
    </dgm:pt>
    <dgm:pt modelId="{6D4C9940-B9DC-42EE-A6A4-D169431E5CB4}" type="pres">
      <dgm:prSet presAssocID="{032DBB21-B374-4883-9F01-CBC3A1B17D1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4E377C2-EB52-424B-A200-1962A8F5D772}" type="pres">
      <dgm:prSet presAssocID="{032DBB21-B374-4883-9F01-CBC3A1B17D1D}" presName="negativeSpace" presStyleCnt="0"/>
      <dgm:spPr/>
    </dgm:pt>
    <dgm:pt modelId="{E60ADC81-CF88-4230-90C8-2077711B79ED}" type="pres">
      <dgm:prSet presAssocID="{032DBB21-B374-4883-9F01-CBC3A1B17D1D}" presName="childText" presStyleLbl="conFgAcc1" presStyleIdx="5" presStyleCnt="7">
        <dgm:presLayoutVars>
          <dgm:bulletEnabled val="1"/>
        </dgm:presLayoutVars>
      </dgm:prSet>
      <dgm:spPr/>
    </dgm:pt>
    <dgm:pt modelId="{11768E2B-41A1-4EB1-B67F-95C02C7DDAFE}" type="pres">
      <dgm:prSet presAssocID="{0862F0AE-5F37-4181-B90A-07AF96D2E8DF}" presName="spaceBetweenRectangles" presStyleCnt="0"/>
      <dgm:spPr/>
    </dgm:pt>
    <dgm:pt modelId="{68614E56-B645-4871-9848-FBE3352CCF2D}" type="pres">
      <dgm:prSet presAssocID="{F823C0CE-8367-4689-A70C-A8CC8FB2FB76}" presName="parentLin" presStyleCnt="0"/>
      <dgm:spPr/>
    </dgm:pt>
    <dgm:pt modelId="{288C7679-BBBE-4A86-8FBB-97EC17B45EC5}" type="pres">
      <dgm:prSet presAssocID="{F823C0CE-8367-4689-A70C-A8CC8FB2FB76}" presName="parentLeftMargin" presStyleLbl="node1" presStyleIdx="5" presStyleCnt="7"/>
      <dgm:spPr/>
    </dgm:pt>
    <dgm:pt modelId="{718188BB-5C03-4D75-99BA-D2621F70007C}" type="pres">
      <dgm:prSet presAssocID="{F823C0CE-8367-4689-A70C-A8CC8FB2FB76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153C7285-12C5-433F-A682-F43E031F2473}" type="pres">
      <dgm:prSet presAssocID="{F823C0CE-8367-4689-A70C-A8CC8FB2FB76}" presName="negativeSpace" presStyleCnt="0"/>
      <dgm:spPr/>
    </dgm:pt>
    <dgm:pt modelId="{3BF34956-9EEF-4B4A-BEAF-4D803775BF83}" type="pres">
      <dgm:prSet presAssocID="{F823C0CE-8367-4689-A70C-A8CC8FB2FB76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994C9A11-C0C6-4345-A81D-4DF86EF87A05}" srcId="{2B5559B7-8E16-481F-BC88-E1E6EA182C3D}" destId="{032DBB21-B374-4883-9F01-CBC3A1B17D1D}" srcOrd="5" destOrd="0" parTransId="{9330B7BB-69CE-4F7E-B763-874FB49F1DA0}" sibTransId="{0862F0AE-5F37-4181-B90A-07AF96D2E8DF}"/>
    <dgm:cxn modelId="{09EC271A-9FF7-4F94-9B52-561BA6932267}" type="presOf" srcId="{FFB64FF6-658D-4D7E-AE9E-015B5FAAFA58}" destId="{95D474EF-D390-42A1-B8A0-F17EB24C3F95}" srcOrd="0" destOrd="0" presId="urn:microsoft.com/office/officeart/2005/8/layout/list1"/>
    <dgm:cxn modelId="{D40F531B-0A2C-4CA6-900E-4E7D7110E3E4}" srcId="{2B5559B7-8E16-481F-BC88-E1E6EA182C3D}" destId="{8862641A-962E-4E89-A3DE-EBAE7D081D70}" srcOrd="3" destOrd="0" parTransId="{9837A1DA-55CA-406D-BB93-D8AA271F9ACF}" sibTransId="{4E94C644-33CB-4D25-8EDE-B5FF8B9DA707}"/>
    <dgm:cxn modelId="{80C6DD3A-1FB6-486F-96F9-372B68C63EB1}" type="presOf" srcId="{9533B7E5-F972-40C1-AF82-C10B3AC1B5AF}" destId="{47B12BC9-16F1-45FC-B9AF-BA216D5E85C8}" srcOrd="0" destOrd="0" presId="urn:microsoft.com/office/officeart/2005/8/layout/list1"/>
    <dgm:cxn modelId="{E8761160-E717-4743-B2F5-83DA7B8167DF}" type="presOf" srcId="{EDE8F380-8E1B-4EB5-96B5-45EA90FAF2CD}" destId="{62FB5C06-F118-469E-B08B-170D2BA19578}" srcOrd="1" destOrd="0" presId="urn:microsoft.com/office/officeart/2005/8/layout/list1"/>
    <dgm:cxn modelId="{025D3A67-B508-400C-B596-510DB59B8FE4}" srcId="{2B5559B7-8E16-481F-BC88-E1E6EA182C3D}" destId="{F823C0CE-8367-4689-A70C-A8CC8FB2FB76}" srcOrd="6" destOrd="0" parTransId="{56204B9B-3D00-4A2E-B83D-5F2A470A557C}" sibTransId="{C48684D7-0E05-4D15-AE4B-5A68DCF38118}"/>
    <dgm:cxn modelId="{6B9DCA69-747D-41CA-9861-1498470EB46D}" type="presOf" srcId="{EDE8F380-8E1B-4EB5-96B5-45EA90FAF2CD}" destId="{B7B31C2C-B107-407D-8001-A5257A2DC40F}" srcOrd="0" destOrd="0" presId="urn:microsoft.com/office/officeart/2005/8/layout/list1"/>
    <dgm:cxn modelId="{905C8073-1505-4F05-B792-3E4E5BC02F71}" type="presOf" srcId="{622C3FF2-CDFF-4674-86C9-7345C4AA5531}" destId="{08952CA8-9A9E-40FA-900B-AAFD3A2A3C01}" srcOrd="0" destOrd="0" presId="urn:microsoft.com/office/officeart/2005/8/layout/list1"/>
    <dgm:cxn modelId="{4955077F-CD1B-473A-A320-8BBA2D24132D}" type="presOf" srcId="{F823C0CE-8367-4689-A70C-A8CC8FB2FB76}" destId="{288C7679-BBBE-4A86-8FBB-97EC17B45EC5}" srcOrd="0" destOrd="0" presId="urn:microsoft.com/office/officeart/2005/8/layout/list1"/>
    <dgm:cxn modelId="{DB234A94-13D3-4EB9-A2EA-7A2C6A2A03BC}" srcId="{2B5559B7-8E16-481F-BC88-E1E6EA182C3D}" destId="{9533B7E5-F972-40C1-AF82-C10B3AC1B5AF}" srcOrd="0" destOrd="0" parTransId="{DD725D99-DBC2-4D9A-9F7D-49DC0D26815C}" sibTransId="{6BCC7E57-28F3-4628-BDFE-77DD679A8172}"/>
    <dgm:cxn modelId="{04CC8497-AC51-4174-93D0-9CF08ED0DB20}" type="presOf" srcId="{032DBB21-B374-4883-9F01-CBC3A1B17D1D}" destId="{6D4C9940-B9DC-42EE-A6A4-D169431E5CB4}" srcOrd="1" destOrd="0" presId="urn:microsoft.com/office/officeart/2005/8/layout/list1"/>
    <dgm:cxn modelId="{83CD05B5-F90E-4954-8566-C6A41C047035}" type="presOf" srcId="{8862641A-962E-4E89-A3DE-EBAE7D081D70}" destId="{C1C22870-B2FC-4E44-8522-8B42835CD743}" srcOrd="1" destOrd="0" presId="urn:microsoft.com/office/officeart/2005/8/layout/list1"/>
    <dgm:cxn modelId="{CD4A2FBA-4A3C-4F2B-B11E-4A0592D7CC35}" srcId="{2B5559B7-8E16-481F-BC88-E1E6EA182C3D}" destId="{622C3FF2-CDFF-4674-86C9-7345C4AA5531}" srcOrd="2" destOrd="0" parTransId="{93460531-9DBB-439A-96ED-707B822C174A}" sibTransId="{6B4DD1DC-18E0-4E27-8D69-E5948FCE216A}"/>
    <dgm:cxn modelId="{812399BE-F8F2-434B-869B-667E425D0CA2}" type="presOf" srcId="{FFB64FF6-658D-4D7E-AE9E-015B5FAAFA58}" destId="{824A97CC-F20B-4160-B795-6B5B193237A0}" srcOrd="1" destOrd="0" presId="urn:microsoft.com/office/officeart/2005/8/layout/list1"/>
    <dgm:cxn modelId="{E4CE81C0-4BC4-4D36-804F-21AF05CDE4EF}" srcId="{2B5559B7-8E16-481F-BC88-E1E6EA182C3D}" destId="{EDE8F380-8E1B-4EB5-96B5-45EA90FAF2CD}" srcOrd="1" destOrd="0" parTransId="{5CE8C064-45C4-433E-A534-818FB87F929A}" sibTransId="{3EE37050-5DC1-43D2-8DA4-895F2E5CD24A}"/>
    <dgm:cxn modelId="{726191C3-A86C-4A68-8770-E442418900CA}" type="presOf" srcId="{F823C0CE-8367-4689-A70C-A8CC8FB2FB76}" destId="{718188BB-5C03-4D75-99BA-D2621F70007C}" srcOrd="1" destOrd="0" presId="urn:microsoft.com/office/officeart/2005/8/layout/list1"/>
    <dgm:cxn modelId="{A474A6C6-9926-49D9-A460-5B4530B88E3A}" type="presOf" srcId="{032DBB21-B374-4883-9F01-CBC3A1B17D1D}" destId="{B4A92C53-92B1-48E6-AFC3-E9F269EE490E}" srcOrd="0" destOrd="0" presId="urn:microsoft.com/office/officeart/2005/8/layout/list1"/>
    <dgm:cxn modelId="{E002ABC7-BB9F-4B8D-8719-A4D788B90669}" type="presOf" srcId="{2B5559B7-8E16-481F-BC88-E1E6EA182C3D}" destId="{5E50FF02-0421-400C-A067-DA5442EF0072}" srcOrd="0" destOrd="0" presId="urn:microsoft.com/office/officeart/2005/8/layout/list1"/>
    <dgm:cxn modelId="{F39F34CE-A1F8-4D87-9D79-56C675BE8D2B}" srcId="{2B5559B7-8E16-481F-BC88-E1E6EA182C3D}" destId="{FFB64FF6-658D-4D7E-AE9E-015B5FAAFA58}" srcOrd="4" destOrd="0" parTransId="{58A632A0-DDEB-40BE-B6BD-8D4EF26DA79C}" sibTransId="{05074067-1DC6-483C-865C-F34CA512E2E1}"/>
    <dgm:cxn modelId="{FC6A17D0-C627-4F31-9731-5A2554A391AA}" type="presOf" srcId="{9533B7E5-F972-40C1-AF82-C10B3AC1B5AF}" destId="{5BE7A0B8-0ADD-4B32-BE36-94A23D5277CD}" srcOrd="1" destOrd="0" presId="urn:microsoft.com/office/officeart/2005/8/layout/list1"/>
    <dgm:cxn modelId="{7ABAF0E7-D4EE-4929-BBD0-00D6D5D59046}" type="presOf" srcId="{622C3FF2-CDFF-4674-86C9-7345C4AA5531}" destId="{B1F56646-5148-473C-88EA-85FCE65039ED}" srcOrd="1" destOrd="0" presId="urn:microsoft.com/office/officeart/2005/8/layout/list1"/>
    <dgm:cxn modelId="{942849F3-D1C8-4ACC-8B81-9ABD9D2D8334}" type="presOf" srcId="{8862641A-962E-4E89-A3DE-EBAE7D081D70}" destId="{0A0769C1-D98F-4DF3-ACA5-EA115A529B38}" srcOrd="0" destOrd="0" presId="urn:microsoft.com/office/officeart/2005/8/layout/list1"/>
    <dgm:cxn modelId="{4D5048D7-1924-458A-A88A-11D8080D5102}" type="presParOf" srcId="{5E50FF02-0421-400C-A067-DA5442EF0072}" destId="{C342DAAE-AB0F-4A2F-B84D-9892B55D855F}" srcOrd="0" destOrd="0" presId="urn:microsoft.com/office/officeart/2005/8/layout/list1"/>
    <dgm:cxn modelId="{358D774D-FC04-48A2-B8B9-37876DB7CDD9}" type="presParOf" srcId="{C342DAAE-AB0F-4A2F-B84D-9892B55D855F}" destId="{47B12BC9-16F1-45FC-B9AF-BA216D5E85C8}" srcOrd="0" destOrd="0" presId="urn:microsoft.com/office/officeart/2005/8/layout/list1"/>
    <dgm:cxn modelId="{B05A9683-5713-46DA-87B7-83E106077820}" type="presParOf" srcId="{C342DAAE-AB0F-4A2F-B84D-9892B55D855F}" destId="{5BE7A0B8-0ADD-4B32-BE36-94A23D5277CD}" srcOrd="1" destOrd="0" presId="urn:microsoft.com/office/officeart/2005/8/layout/list1"/>
    <dgm:cxn modelId="{1E430E73-FFB0-4AAC-8012-9A590D21BEF2}" type="presParOf" srcId="{5E50FF02-0421-400C-A067-DA5442EF0072}" destId="{E3E09F34-9DEE-4E64-B27E-E2B445793632}" srcOrd="1" destOrd="0" presId="urn:microsoft.com/office/officeart/2005/8/layout/list1"/>
    <dgm:cxn modelId="{04EC27E7-FBE2-468D-8666-F21895EF04B4}" type="presParOf" srcId="{5E50FF02-0421-400C-A067-DA5442EF0072}" destId="{2E863BA6-5AE2-478A-9887-7FA4CDCDB765}" srcOrd="2" destOrd="0" presId="urn:microsoft.com/office/officeart/2005/8/layout/list1"/>
    <dgm:cxn modelId="{EB09B5C7-16DC-4B13-9CD4-8F6492CF9692}" type="presParOf" srcId="{5E50FF02-0421-400C-A067-DA5442EF0072}" destId="{40741987-71BF-4097-A8A1-FA69296CD8F1}" srcOrd="3" destOrd="0" presId="urn:microsoft.com/office/officeart/2005/8/layout/list1"/>
    <dgm:cxn modelId="{C1B70ACB-2B9A-407D-B8F3-C6371E1D0775}" type="presParOf" srcId="{5E50FF02-0421-400C-A067-DA5442EF0072}" destId="{A5D7DC4D-67FF-4DBB-B296-C7D54D7A208E}" srcOrd="4" destOrd="0" presId="urn:microsoft.com/office/officeart/2005/8/layout/list1"/>
    <dgm:cxn modelId="{2F455F04-BC4D-4B75-9EC7-41E8D914F862}" type="presParOf" srcId="{A5D7DC4D-67FF-4DBB-B296-C7D54D7A208E}" destId="{B7B31C2C-B107-407D-8001-A5257A2DC40F}" srcOrd="0" destOrd="0" presId="urn:microsoft.com/office/officeart/2005/8/layout/list1"/>
    <dgm:cxn modelId="{43F5CB9F-71BE-48E6-8049-9FEA1C6E3A54}" type="presParOf" srcId="{A5D7DC4D-67FF-4DBB-B296-C7D54D7A208E}" destId="{62FB5C06-F118-469E-B08B-170D2BA19578}" srcOrd="1" destOrd="0" presId="urn:microsoft.com/office/officeart/2005/8/layout/list1"/>
    <dgm:cxn modelId="{02262DAB-D32A-42FF-BB4F-385F2D04E753}" type="presParOf" srcId="{5E50FF02-0421-400C-A067-DA5442EF0072}" destId="{7E717F1C-42C3-4152-A1B0-803F84A19221}" srcOrd="5" destOrd="0" presId="urn:microsoft.com/office/officeart/2005/8/layout/list1"/>
    <dgm:cxn modelId="{2FD4CDCD-1A68-4E10-BA00-FEE13C46F498}" type="presParOf" srcId="{5E50FF02-0421-400C-A067-DA5442EF0072}" destId="{70ADBC95-3F1C-4BC4-87C0-4D8A12F2A7E3}" srcOrd="6" destOrd="0" presId="urn:microsoft.com/office/officeart/2005/8/layout/list1"/>
    <dgm:cxn modelId="{1DF292F0-CCA9-4941-80BA-55005B1D4126}" type="presParOf" srcId="{5E50FF02-0421-400C-A067-DA5442EF0072}" destId="{6E7382AD-9154-4394-AA3E-2A28EB47F93F}" srcOrd="7" destOrd="0" presId="urn:microsoft.com/office/officeart/2005/8/layout/list1"/>
    <dgm:cxn modelId="{3E8219DB-1B8C-4AAD-8AB8-2464660CB7BC}" type="presParOf" srcId="{5E50FF02-0421-400C-A067-DA5442EF0072}" destId="{F7A9B340-9AE4-4FF7-8FDE-F342DB244378}" srcOrd="8" destOrd="0" presId="urn:microsoft.com/office/officeart/2005/8/layout/list1"/>
    <dgm:cxn modelId="{ADEF7989-059E-42D8-AE8A-6B41797FC1D4}" type="presParOf" srcId="{F7A9B340-9AE4-4FF7-8FDE-F342DB244378}" destId="{08952CA8-9A9E-40FA-900B-AAFD3A2A3C01}" srcOrd="0" destOrd="0" presId="urn:microsoft.com/office/officeart/2005/8/layout/list1"/>
    <dgm:cxn modelId="{D1F280AE-98AD-4241-97A6-B492394A2A2E}" type="presParOf" srcId="{F7A9B340-9AE4-4FF7-8FDE-F342DB244378}" destId="{B1F56646-5148-473C-88EA-85FCE65039ED}" srcOrd="1" destOrd="0" presId="urn:microsoft.com/office/officeart/2005/8/layout/list1"/>
    <dgm:cxn modelId="{16013BBC-74FC-4463-9629-BA2272FCB976}" type="presParOf" srcId="{5E50FF02-0421-400C-A067-DA5442EF0072}" destId="{6804BD11-D4CC-440B-BF60-0421F8CAFDDB}" srcOrd="9" destOrd="0" presId="urn:microsoft.com/office/officeart/2005/8/layout/list1"/>
    <dgm:cxn modelId="{8321A9BB-6191-4365-93F6-2E7A81DA6F7D}" type="presParOf" srcId="{5E50FF02-0421-400C-A067-DA5442EF0072}" destId="{5814B8FC-5B9A-4651-AC22-89FE56C9748E}" srcOrd="10" destOrd="0" presId="urn:microsoft.com/office/officeart/2005/8/layout/list1"/>
    <dgm:cxn modelId="{0655EBC5-FCEC-4296-932A-D7E71DC9370A}" type="presParOf" srcId="{5E50FF02-0421-400C-A067-DA5442EF0072}" destId="{3DF994D8-232F-4AD8-BC1A-C126B5390D2F}" srcOrd="11" destOrd="0" presId="urn:microsoft.com/office/officeart/2005/8/layout/list1"/>
    <dgm:cxn modelId="{3FEAE0EE-F01B-4FDF-B9EB-69B61F89FFEC}" type="presParOf" srcId="{5E50FF02-0421-400C-A067-DA5442EF0072}" destId="{5791FCF2-3B9B-4599-81F2-3E96879D9BFC}" srcOrd="12" destOrd="0" presId="urn:microsoft.com/office/officeart/2005/8/layout/list1"/>
    <dgm:cxn modelId="{BE18A95E-2CA5-4551-BCD4-DC4D358CA63B}" type="presParOf" srcId="{5791FCF2-3B9B-4599-81F2-3E96879D9BFC}" destId="{0A0769C1-D98F-4DF3-ACA5-EA115A529B38}" srcOrd="0" destOrd="0" presId="urn:microsoft.com/office/officeart/2005/8/layout/list1"/>
    <dgm:cxn modelId="{EFEC2C4E-7F3B-4F0E-B5CD-0003872CD954}" type="presParOf" srcId="{5791FCF2-3B9B-4599-81F2-3E96879D9BFC}" destId="{C1C22870-B2FC-4E44-8522-8B42835CD743}" srcOrd="1" destOrd="0" presId="urn:microsoft.com/office/officeart/2005/8/layout/list1"/>
    <dgm:cxn modelId="{4725E658-6AA4-4B8A-B18A-A2D44B37233E}" type="presParOf" srcId="{5E50FF02-0421-400C-A067-DA5442EF0072}" destId="{4F779933-2C82-4D09-B9CB-3219C85C0FFE}" srcOrd="13" destOrd="0" presId="urn:microsoft.com/office/officeart/2005/8/layout/list1"/>
    <dgm:cxn modelId="{57F4EA88-4241-46F6-8FF3-12C287818B07}" type="presParOf" srcId="{5E50FF02-0421-400C-A067-DA5442EF0072}" destId="{3A9B4F17-6C0C-40B6-A48C-01E1D66AE1A4}" srcOrd="14" destOrd="0" presId="urn:microsoft.com/office/officeart/2005/8/layout/list1"/>
    <dgm:cxn modelId="{EB7751B6-8B45-4120-8DAA-FF4FA152A004}" type="presParOf" srcId="{5E50FF02-0421-400C-A067-DA5442EF0072}" destId="{8D74E93D-847C-4D8A-93E1-0A0FCA683211}" srcOrd="15" destOrd="0" presId="urn:microsoft.com/office/officeart/2005/8/layout/list1"/>
    <dgm:cxn modelId="{F8AF0B4C-FDC4-4545-8195-0AAC9F40D988}" type="presParOf" srcId="{5E50FF02-0421-400C-A067-DA5442EF0072}" destId="{BD972083-0EE1-40A4-97CE-7264EEFF3CB9}" srcOrd="16" destOrd="0" presId="urn:microsoft.com/office/officeart/2005/8/layout/list1"/>
    <dgm:cxn modelId="{1504B16E-502F-47B4-BB95-8E497C3629F3}" type="presParOf" srcId="{BD972083-0EE1-40A4-97CE-7264EEFF3CB9}" destId="{95D474EF-D390-42A1-B8A0-F17EB24C3F95}" srcOrd="0" destOrd="0" presId="urn:microsoft.com/office/officeart/2005/8/layout/list1"/>
    <dgm:cxn modelId="{B72ACA17-2EDB-4BE7-ABE0-2E4CD2B4D9BF}" type="presParOf" srcId="{BD972083-0EE1-40A4-97CE-7264EEFF3CB9}" destId="{824A97CC-F20B-4160-B795-6B5B193237A0}" srcOrd="1" destOrd="0" presId="urn:microsoft.com/office/officeart/2005/8/layout/list1"/>
    <dgm:cxn modelId="{94D61385-FB93-4B28-8453-33FE418D1636}" type="presParOf" srcId="{5E50FF02-0421-400C-A067-DA5442EF0072}" destId="{5135B686-DFDF-44F8-AB10-3F077326612F}" srcOrd="17" destOrd="0" presId="urn:microsoft.com/office/officeart/2005/8/layout/list1"/>
    <dgm:cxn modelId="{4CA6951C-78DD-4975-B7B7-6388771ECE99}" type="presParOf" srcId="{5E50FF02-0421-400C-A067-DA5442EF0072}" destId="{0CC039B9-BBA7-4478-A658-CD030E6029CD}" srcOrd="18" destOrd="0" presId="urn:microsoft.com/office/officeart/2005/8/layout/list1"/>
    <dgm:cxn modelId="{94E40113-F2E9-4433-8B09-9F60DDEFE496}" type="presParOf" srcId="{5E50FF02-0421-400C-A067-DA5442EF0072}" destId="{3A11F82E-AAA1-4AEC-99A2-90D09DD721F0}" srcOrd="19" destOrd="0" presId="urn:microsoft.com/office/officeart/2005/8/layout/list1"/>
    <dgm:cxn modelId="{786755A2-A63B-4574-908D-62FFBE1EC51A}" type="presParOf" srcId="{5E50FF02-0421-400C-A067-DA5442EF0072}" destId="{6ACBCE9A-8E4C-4081-AA0E-8BF6C4B2D424}" srcOrd="20" destOrd="0" presId="urn:microsoft.com/office/officeart/2005/8/layout/list1"/>
    <dgm:cxn modelId="{316CE489-428D-4A30-B125-8810AD2A0FF9}" type="presParOf" srcId="{6ACBCE9A-8E4C-4081-AA0E-8BF6C4B2D424}" destId="{B4A92C53-92B1-48E6-AFC3-E9F269EE490E}" srcOrd="0" destOrd="0" presId="urn:microsoft.com/office/officeart/2005/8/layout/list1"/>
    <dgm:cxn modelId="{1BDD0554-6BDE-44E2-AC83-B9E20A0415E9}" type="presParOf" srcId="{6ACBCE9A-8E4C-4081-AA0E-8BF6C4B2D424}" destId="{6D4C9940-B9DC-42EE-A6A4-D169431E5CB4}" srcOrd="1" destOrd="0" presId="urn:microsoft.com/office/officeart/2005/8/layout/list1"/>
    <dgm:cxn modelId="{BF3325A7-41C2-4077-801A-EE39ACAC2A66}" type="presParOf" srcId="{5E50FF02-0421-400C-A067-DA5442EF0072}" destId="{14E377C2-EB52-424B-A200-1962A8F5D772}" srcOrd="21" destOrd="0" presId="urn:microsoft.com/office/officeart/2005/8/layout/list1"/>
    <dgm:cxn modelId="{13B9BB41-6A43-44DF-A331-B3840089D21B}" type="presParOf" srcId="{5E50FF02-0421-400C-A067-DA5442EF0072}" destId="{E60ADC81-CF88-4230-90C8-2077711B79ED}" srcOrd="22" destOrd="0" presId="urn:microsoft.com/office/officeart/2005/8/layout/list1"/>
    <dgm:cxn modelId="{0A8ECCC7-A96E-468A-B265-448F189600BE}" type="presParOf" srcId="{5E50FF02-0421-400C-A067-DA5442EF0072}" destId="{11768E2B-41A1-4EB1-B67F-95C02C7DDAFE}" srcOrd="23" destOrd="0" presId="urn:microsoft.com/office/officeart/2005/8/layout/list1"/>
    <dgm:cxn modelId="{9111BB8F-B9DC-4429-9E53-BAFE078A547D}" type="presParOf" srcId="{5E50FF02-0421-400C-A067-DA5442EF0072}" destId="{68614E56-B645-4871-9848-FBE3352CCF2D}" srcOrd="24" destOrd="0" presId="urn:microsoft.com/office/officeart/2005/8/layout/list1"/>
    <dgm:cxn modelId="{56ABE1D7-05ED-43F0-A3C2-C6DFC1B59F0A}" type="presParOf" srcId="{68614E56-B645-4871-9848-FBE3352CCF2D}" destId="{288C7679-BBBE-4A86-8FBB-97EC17B45EC5}" srcOrd="0" destOrd="0" presId="urn:microsoft.com/office/officeart/2005/8/layout/list1"/>
    <dgm:cxn modelId="{624822BD-19C7-4900-AE52-8F742E5931F9}" type="presParOf" srcId="{68614E56-B645-4871-9848-FBE3352CCF2D}" destId="{718188BB-5C03-4D75-99BA-D2621F70007C}" srcOrd="1" destOrd="0" presId="urn:microsoft.com/office/officeart/2005/8/layout/list1"/>
    <dgm:cxn modelId="{4CA65B04-7A04-410E-B6CD-393BC3E6F348}" type="presParOf" srcId="{5E50FF02-0421-400C-A067-DA5442EF0072}" destId="{153C7285-12C5-433F-A682-F43E031F2473}" srcOrd="25" destOrd="0" presId="urn:microsoft.com/office/officeart/2005/8/layout/list1"/>
    <dgm:cxn modelId="{7A74B663-9726-430E-8F9D-72620800437C}" type="presParOf" srcId="{5E50FF02-0421-400C-A067-DA5442EF0072}" destId="{3BF34956-9EEF-4B4A-BEAF-4D803775BF8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B5559B7-8E16-481F-BC88-E1E6EA182C3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622C3FF2-CDFF-4674-86C9-7345C4AA5531}">
      <dgm:prSet phldrT="[Text]"/>
      <dgm:spPr/>
      <dgm:t>
        <a:bodyPr/>
        <a:lstStyle/>
        <a:p>
          <a:r>
            <a:rPr lang="en-ZA" dirty="0"/>
            <a:t>PM strategy fit, organisational fit, &amp; GRC</a:t>
          </a:r>
        </a:p>
      </dgm:t>
    </dgm:pt>
    <dgm:pt modelId="{93460531-9DBB-439A-96ED-707B822C174A}" type="parTrans" cxnId="{CD4A2FBA-4A3C-4F2B-B11E-4A0592D7CC35}">
      <dgm:prSet/>
      <dgm:spPr/>
      <dgm:t>
        <a:bodyPr/>
        <a:lstStyle/>
        <a:p>
          <a:endParaRPr lang="en-ZA"/>
        </a:p>
      </dgm:t>
    </dgm:pt>
    <dgm:pt modelId="{6B4DD1DC-18E0-4E27-8D69-E5948FCE216A}" type="sibTrans" cxnId="{CD4A2FBA-4A3C-4F2B-B11E-4A0592D7CC35}">
      <dgm:prSet/>
      <dgm:spPr/>
      <dgm:t>
        <a:bodyPr/>
        <a:lstStyle/>
        <a:p>
          <a:endParaRPr lang="en-ZA"/>
        </a:p>
      </dgm:t>
    </dgm:pt>
    <dgm:pt modelId="{8862641A-962E-4E89-A3DE-EBAE7D081D70}">
      <dgm:prSet phldrT="[Text]"/>
      <dgm:spPr/>
      <dgm:t>
        <a:bodyPr/>
        <a:lstStyle/>
        <a:p>
          <a:r>
            <a:rPr lang="en-ZA" dirty="0"/>
            <a:t>EVP + talent + leadership</a:t>
          </a:r>
        </a:p>
      </dgm:t>
    </dgm:pt>
    <dgm:pt modelId="{9837A1DA-55CA-406D-BB93-D8AA271F9ACF}" type="parTrans" cxnId="{D40F531B-0A2C-4CA6-900E-4E7D7110E3E4}">
      <dgm:prSet/>
      <dgm:spPr/>
      <dgm:t>
        <a:bodyPr/>
        <a:lstStyle/>
        <a:p>
          <a:endParaRPr lang="en-ZA"/>
        </a:p>
      </dgm:t>
    </dgm:pt>
    <dgm:pt modelId="{4E94C644-33CB-4D25-8EDE-B5FF8B9DA707}" type="sibTrans" cxnId="{D40F531B-0A2C-4CA6-900E-4E7D7110E3E4}">
      <dgm:prSet/>
      <dgm:spPr/>
      <dgm:t>
        <a:bodyPr/>
        <a:lstStyle/>
        <a:p>
          <a:endParaRPr lang="en-ZA"/>
        </a:p>
      </dgm:t>
    </dgm:pt>
    <dgm:pt modelId="{FFB64FF6-658D-4D7E-AE9E-015B5FAAFA58}">
      <dgm:prSet phldrT="[Text]"/>
      <dgm:spPr/>
      <dgm:t>
        <a:bodyPr/>
        <a:lstStyle/>
        <a:p>
          <a:r>
            <a:rPr lang="en-ZA" dirty="0"/>
            <a:t>PM architecture &amp; internal fit</a:t>
          </a:r>
        </a:p>
      </dgm:t>
    </dgm:pt>
    <dgm:pt modelId="{58A632A0-DDEB-40BE-B6BD-8D4EF26DA79C}" type="parTrans" cxnId="{F39F34CE-A1F8-4D87-9D79-56C675BE8D2B}">
      <dgm:prSet/>
      <dgm:spPr/>
      <dgm:t>
        <a:bodyPr/>
        <a:lstStyle/>
        <a:p>
          <a:endParaRPr lang="en-ZA"/>
        </a:p>
      </dgm:t>
    </dgm:pt>
    <dgm:pt modelId="{05074067-1DC6-483C-865C-F34CA512E2E1}" type="sibTrans" cxnId="{F39F34CE-A1F8-4D87-9D79-56C675BE8D2B}">
      <dgm:prSet/>
      <dgm:spPr/>
      <dgm:t>
        <a:bodyPr/>
        <a:lstStyle/>
        <a:p>
          <a:endParaRPr lang="en-ZA"/>
        </a:p>
      </dgm:t>
    </dgm:pt>
    <dgm:pt modelId="{032DBB21-B374-4883-9F01-CBC3A1B17D1D}">
      <dgm:prSet/>
      <dgm:spPr/>
      <dgm:t>
        <a:bodyPr/>
        <a:lstStyle/>
        <a:p>
          <a:r>
            <a:rPr lang="en-ZA" dirty="0"/>
            <a:t>Value, delivery, &amp; experiential platform</a:t>
          </a:r>
        </a:p>
      </dgm:t>
    </dgm:pt>
    <dgm:pt modelId="{9330B7BB-69CE-4F7E-B763-874FB49F1DA0}" type="parTrans" cxnId="{994C9A11-C0C6-4345-A81D-4DF86EF87A05}">
      <dgm:prSet/>
      <dgm:spPr/>
      <dgm:t>
        <a:bodyPr/>
        <a:lstStyle/>
        <a:p>
          <a:endParaRPr lang="en-ZA"/>
        </a:p>
      </dgm:t>
    </dgm:pt>
    <dgm:pt modelId="{0862F0AE-5F37-4181-B90A-07AF96D2E8DF}" type="sibTrans" cxnId="{994C9A11-C0C6-4345-A81D-4DF86EF87A05}">
      <dgm:prSet/>
      <dgm:spPr/>
      <dgm:t>
        <a:bodyPr/>
        <a:lstStyle/>
        <a:p>
          <a:endParaRPr lang="en-ZA"/>
        </a:p>
      </dgm:t>
    </dgm:pt>
    <dgm:pt modelId="{F823C0CE-8367-4689-A70C-A8CC8FB2FB76}">
      <dgm:prSet/>
      <dgm:spPr/>
      <dgm:t>
        <a:bodyPr/>
        <a:lstStyle/>
        <a:p>
          <a:r>
            <a:rPr lang="en-ZA" dirty="0"/>
            <a:t>Measurement platform</a:t>
          </a:r>
        </a:p>
      </dgm:t>
    </dgm:pt>
    <dgm:pt modelId="{56204B9B-3D00-4A2E-B83D-5F2A470A557C}" type="parTrans" cxnId="{025D3A67-B508-400C-B596-510DB59B8FE4}">
      <dgm:prSet/>
      <dgm:spPr/>
      <dgm:t>
        <a:bodyPr/>
        <a:lstStyle/>
        <a:p>
          <a:endParaRPr lang="en-ZA"/>
        </a:p>
      </dgm:t>
    </dgm:pt>
    <dgm:pt modelId="{C48684D7-0E05-4D15-AE4B-5A68DCF38118}" type="sibTrans" cxnId="{025D3A67-B508-400C-B596-510DB59B8FE4}">
      <dgm:prSet/>
      <dgm:spPr/>
      <dgm:t>
        <a:bodyPr/>
        <a:lstStyle/>
        <a:p>
          <a:endParaRPr lang="en-ZA"/>
        </a:p>
      </dgm:t>
    </dgm:pt>
    <dgm:pt modelId="{EDE8F380-8E1B-4EB5-96B5-45EA90FAF2CD}">
      <dgm:prSet/>
      <dgm:spPr/>
      <dgm:t>
        <a:bodyPr/>
        <a:lstStyle/>
        <a:p>
          <a:r>
            <a:rPr lang="en-ZA" dirty="0"/>
            <a:t>Execution + learning + growth engines</a:t>
          </a:r>
        </a:p>
      </dgm:t>
    </dgm:pt>
    <dgm:pt modelId="{5CE8C064-45C4-433E-A534-818FB87F929A}" type="parTrans" cxnId="{E4CE81C0-4BC4-4D36-804F-21AF05CDE4EF}">
      <dgm:prSet/>
      <dgm:spPr/>
      <dgm:t>
        <a:bodyPr/>
        <a:lstStyle/>
        <a:p>
          <a:endParaRPr lang="en-ZA"/>
        </a:p>
      </dgm:t>
    </dgm:pt>
    <dgm:pt modelId="{3EE37050-5DC1-43D2-8DA4-895F2E5CD24A}" type="sibTrans" cxnId="{E4CE81C0-4BC4-4D36-804F-21AF05CDE4EF}">
      <dgm:prSet/>
      <dgm:spPr/>
      <dgm:t>
        <a:bodyPr/>
        <a:lstStyle/>
        <a:p>
          <a:endParaRPr lang="en-ZA"/>
        </a:p>
      </dgm:t>
    </dgm:pt>
    <dgm:pt modelId="{9533B7E5-F972-40C1-AF82-C10B3AC1B5AF}">
      <dgm:prSet/>
      <dgm:spPr/>
      <dgm:t>
        <a:bodyPr/>
        <a:lstStyle/>
        <a:p>
          <a:r>
            <a:rPr lang="en-ZA" dirty="0"/>
            <a:t>Organisation fit for purpose</a:t>
          </a:r>
        </a:p>
      </dgm:t>
    </dgm:pt>
    <dgm:pt modelId="{DD725D99-DBC2-4D9A-9F7D-49DC0D26815C}" type="parTrans" cxnId="{DB234A94-13D3-4EB9-A2EA-7A2C6A2A03BC}">
      <dgm:prSet/>
      <dgm:spPr/>
      <dgm:t>
        <a:bodyPr/>
        <a:lstStyle/>
        <a:p>
          <a:endParaRPr lang="en-ZA"/>
        </a:p>
      </dgm:t>
    </dgm:pt>
    <dgm:pt modelId="{6BCC7E57-28F3-4628-BDFE-77DD679A8172}" type="sibTrans" cxnId="{DB234A94-13D3-4EB9-A2EA-7A2C6A2A03BC}">
      <dgm:prSet/>
      <dgm:spPr/>
      <dgm:t>
        <a:bodyPr/>
        <a:lstStyle/>
        <a:p>
          <a:endParaRPr lang="en-ZA"/>
        </a:p>
      </dgm:t>
    </dgm:pt>
    <dgm:pt modelId="{5E50FF02-0421-400C-A067-DA5442EF0072}" type="pres">
      <dgm:prSet presAssocID="{2B5559B7-8E16-481F-BC88-E1E6EA182C3D}" presName="linear" presStyleCnt="0">
        <dgm:presLayoutVars>
          <dgm:dir/>
          <dgm:animLvl val="lvl"/>
          <dgm:resizeHandles val="exact"/>
        </dgm:presLayoutVars>
      </dgm:prSet>
      <dgm:spPr/>
    </dgm:pt>
    <dgm:pt modelId="{C342DAAE-AB0F-4A2F-B84D-9892B55D855F}" type="pres">
      <dgm:prSet presAssocID="{9533B7E5-F972-40C1-AF82-C10B3AC1B5AF}" presName="parentLin" presStyleCnt="0"/>
      <dgm:spPr/>
    </dgm:pt>
    <dgm:pt modelId="{47B12BC9-16F1-45FC-B9AF-BA216D5E85C8}" type="pres">
      <dgm:prSet presAssocID="{9533B7E5-F972-40C1-AF82-C10B3AC1B5AF}" presName="parentLeftMargin" presStyleLbl="node1" presStyleIdx="0" presStyleCnt="7"/>
      <dgm:spPr/>
    </dgm:pt>
    <dgm:pt modelId="{5BE7A0B8-0ADD-4B32-BE36-94A23D5277CD}" type="pres">
      <dgm:prSet presAssocID="{9533B7E5-F972-40C1-AF82-C10B3AC1B5A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E3E09F34-9DEE-4E64-B27E-E2B445793632}" type="pres">
      <dgm:prSet presAssocID="{9533B7E5-F972-40C1-AF82-C10B3AC1B5AF}" presName="negativeSpace" presStyleCnt="0"/>
      <dgm:spPr/>
    </dgm:pt>
    <dgm:pt modelId="{2E863BA6-5AE2-478A-9887-7FA4CDCDB765}" type="pres">
      <dgm:prSet presAssocID="{9533B7E5-F972-40C1-AF82-C10B3AC1B5AF}" presName="childText" presStyleLbl="conFgAcc1" presStyleIdx="0" presStyleCnt="7">
        <dgm:presLayoutVars>
          <dgm:bulletEnabled val="1"/>
        </dgm:presLayoutVars>
      </dgm:prSet>
      <dgm:spPr/>
    </dgm:pt>
    <dgm:pt modelId="{40741987-71BF-4097-A8A1-FA69296CD8F1}" type="pres">
      <dgm:prSet presAssocID="{6BCC7E57-28F3-4628-BDFE-77DD679A8172}" presName="spaceBetweenRectangles" presStyleCnt="0"/>
      <dgm:spPr/>
    </dgm:pt>
    <dgm:pt modelId="{A5D7DC4D-67FF-4DBB-B296-C7D54D7A208E}" type="pres">
      <dgm:prSet presAssocID="{EDE8F380-8E1B-4EB5-96B5-45EA90FAF2CD}" presName="parentLin" presStyleCnt="0"/>
      <dgm:spPr/>
    </dgm:pt>
    <dgm:pt modelId="{B7B31C2C-B107-407D-8001-A5257A2DC40F}" type="pres">
      <dgm:prSet presAssocID="{EDE8F380-8E1B-4EB5-96B5-45EA90FAF2CD}" presName="parentLeftMargin" presStyleLbl="node1" presStyleIdx="0" presStyleCnt="7"/>
      <dgm:spPr/>
    </dgm:pt>
    <dgm:pt modelId="{62FB5C06-F118-469E-B08B-170D2BA19578}" type="pres">
      <dgm:prSet presAssocID="{EDE8F380-8E1B-4EB5-96B5-45EA90FAF2C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E717F1C-42C3-4152-A1B0-803F84A19221}" type="pres">
      <dgm:prSet presAssocID="{EDE8F380-8E1B-4EB5-96B5-45EA90FAF2CD}" presName="negativeSpace" presStyleCnt="0"/>
      <dgm:spPr/>
    </dgm:pt>
    <dgm:pt modelId="{70ADBC95-3F1C-4BC4-87C0-4D8A12F2A7E3}" type="pres">
      <dgm:prSet presAssocID="{EDE8F380-8E1B-4EB5-96B5-45EA90FAF2CD}" presName="childText" presStyleLbl="conFgAcc1" presStyleIdx="1" presStyleCnt="7">
        <dgm:presLayoutVars>
          <dgm:bulletEnabled val="1"/>
        </dgm:presLayoutVars>
      </dgm:prSet>
      <dgm:spPr/>
    </dgm:pt>
    <dgm:pt modelId="{6E7382AD-9154-4394-AA3E-2A28EB47F93F}" type="pres">
      <dgm:prSet presAssocID="{3EE37050-5DC1-43D2-8DA4-895F2E5CD24A}" presName="spaceBetweenRectangles" presStyleCnt="0"/>
      <dgm:spPr/>
    </dgm:pt>
    <dgm:pt modelId="{F7A9B340-9AE4-4FF7-8FDE-F342DB244378}" type="pres">
      <dgm:prSet presAssocID="{622C3FF2-CDFF-4674-86C9-7345C4AA5531}" presName="parentLin" presStyleCnt="0"/>
      <dgm:spPr/>
    </dgm:pt>
    <dgm:pt modelId="{08952CA8-9A9E-40FA-900B-AAFD3A2A3C01}" type="pres">
      <dgm:prSet presAssocID="{622C3FF2-CDFF-4674-86C9-7345C4AA5531}" presName="parentLeftMargin" presStyleLbl="node1" presStyleIdx="1" presStyleCnt="7"/>
      <dgm:spPr/>
    </dgm:pt>
    <dgm:pt modelId="{B1F56646-5148-473C-88EA-85FCE65039ED}" type="pres">
      <dgm:prSet presAssocID="{622C3FF2-CDFF-4674-86C9-7345C4AA553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804BD11-D4CC-440B-BF60-0421F8CAFDDB}" type="pres">
      <dgm:prSet presAssocID="{622C3FF2-CDFF-4674-86C9-7345C4AA5531}" presName="negativeSpace" presStyleCnt="0"/>
      <dgm:spPr/>
    </dgm:pt>
    <dgm:pt modelId="{5814B8FC-5B9A-4651-AC22-89FE56C9748E}" type="pres">
      <dgm:prSet presAssocID="{622C3FF2-CDFF-4674-86C9-7345C4AA5531}" presName="childText" presStyleLbl="conFgAcc1" presStyleIdx="2" presStyleCnt="7">
        <dgm:presLayoutVars>
          <dgm:bulletEnabled val="1"/>
        </dgm:presLayoutVars>
      </dgm:prSet>
      <dgm:spPr/>
    </dgm:pt>
    <dgm:pt modelId="{3DF994D8-232F-4AD8-BC1A-C126B5390D2F}" type="pres">
      <dgm:prSet presAssocID="{6B4DD1DC-18E0-4E27-8D69-E5948FCE216A}" presName="spaceBetweenRectangles" presStyleCnt="0"/>
      <dgm:spPr/>
    </dgm:pt>
    <dgm:pt modelId="{5791FCF2-3B9B-4599-81F2-3E96879D9BFC}" type="pres">
      <dgm:prSet presAssocID="{8862641A-962E-4E89-A3DE-EBAE7D081D70}" presName="parentLin" presStyleCnt="0"/>
      <dgm:spPr/>
    </dgm:pt>
    <dgm:pt modelId="{0A0769C1-D98F-4DF3-ACA5-EA115A529B38}" type="pres">
      <dgm:prSet presAssocID="{8862641A-962E-4E89-A3DE-EBAE7D081D70}" presName="parentLeftMargin" presStyleLbl="node1" presStyleIdx="2" presStyleCnt="7"/>
      <dgm:spPr/>
    </dgm:pt>
    <dgm:pt modelId="{C1C22870-B2FC-4E44-8522-8B42835CD743}" type="pres">
      <dgm:prSet presAssocID="{8862641A-962E-4E89-A3DE-EBAE7D081D7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F779933-2C82-4D09-B9CB-3219C85C0FFE}" type="pres">
      <dgm:prSet presAssocID="{8862641A-962E-4E89-A3DE-EBAE7D081D70}" presName="negativeSpace" presStyleCnt="0"/>
      <dgm:spPr/>
    </dgm:pt>
    <dgm:pt modelId="{3A9B4F17-6C0C-40B6-A48C-01E1D66AE1A4}" type="pres">
      <dgm:prSet presAssocID="{8862641A-962E-4E89-A3DE-EBAE7D081D70}" presName="childText" presStyleLbl="conFgAcc1" presStyleIdx="3" presStyleCnt="7">
        <dgm:presLayoutVars>
          <dgm:bulletEnabled val="1"/>
        </dgm:presLayoutVars>
      </dgm:prSet>
      <dgm:spPr/>
    </dgm:pt>
    <dgm:pt modelId="{8D74E93D-847C-4D8A-93E1-0A0FCA683211}" type="pres">
      <dgm:prSet presAssocID="{4E94C644-33CB-4D25-8EDE-B5FF8B9DA707}" presName="spaceBetweenRectangles" presStyleCnt="0"/>
      <dgm:spPr/>
    </dgm:pt>
    <dgm:pt modelId="{BD972083-0EE1-40A4-97CE-7264EEFF3CB9}" type="pres">
      <dgm:prSet presAssocID="{FFB64FF6-658D-4D7E-AE9E-015B5FAAFA58}" presName="parentLin" presStyleCnt="0"/>
      <dgm:spPr/>
    </dgm:pt>
    <dgm:pt modelId="{95D474EF-D390-42A1-B8A0-F17EB24C3F95}" type="pres">
      <dgm:prSet presAssocID="{FFB64FF6-658D-4D7E-AE9E-015B5FAAFA58}" presName="parentLeftMargin" presStyleLbl="node1" presStyleIdx="3" presStyleCnt="7"/>
      <dgm:spPr/>
    </dgm:pt>
    <dgm:pt modelId="{824A97CC-F20B-4160-B795-6B5B193237A0}" type="pres">
      <dgm:prSet presAssocID="{FFB64FF6-658D-4D7E-AE9E-015B5FAAFA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135B686-DFDF-44F8-AB10-3F077326612F}" type="pres">
      <dgm:prSet presAssocID="{FFB64FF6-658D-4D7E-AE9E-015B5FAAFA58}" presName="negativeSpace" presStyleCnt="0"/>
      <dgm:spPr/>
    </dgm:pt>
    <dgm:pt modelId="{0CC039B9-BBA7-4478-A658-CD030E6029CD}" type="pres">
      <dgm:prSet presAssocID="{FFB64FF6-658D-4D7E-AE9E-015B5FAAFA58}" presName="childText" presStyleLbl="conFgAcc1" presStyleIdx="4" presStyleCnt="7">
        <dgm:presLayoutVars>
          <dgm:bulletEnabled val="1"/>
        </dgm:presLayoutVars>
      </dgm:prSet>
      <dgm:spPr/>
    </dgm:pt>
    <dgm:pt modelId="{3A11F82E-AAA1-4AEC-99A2-90D09DD721F0}" type="pres">
      <dgm:prSet presAssocID="{05074067-1DC6-483C-865C-F34CA512E2E1}" presName="spaceBetweenRectangles" presStyleCnt="0"/>
      <dgm:spPr/>
    </dgm:pt>
    <dgm:pt modelId="{6ACBCE9A-8E4C-4081-AA0E-8BF6C4B2D424}" type="pres">
      <dgm:prSet presAssocID="{032DBB21-B374-4883-9F01-CBC3A1B17D1D}" presName="parentLin" presStyleCnt="0"/>
      <dgm:spPr/>
    </dgm:pt>
    <dgm:pt modelId="{B4A92C53-92B1-48E6-AFC3-E9F269EE490E}" type="pres">
      <dgm:prSet presAssocID="{032DBB21-B374-4883-9F01-CBC3A1B17D1D}" presName="parentLeftMargin" presStyleLbl="node1" presStyleIdx="4" presStyleCnt="7"/>
      <dgm:spPr/>
    </dgm:pt>
    <dgm:pt modelId="{6D4C9940-B9DC-42EE-A6A4-D169431E5CB4}" type="pres">
      <dgm:prSet presAssocID="{032DBB21-B374-4883-9F01-CBC3A1B17D1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4E377C2-EB52-424B-A200-1962A8F5D772}" type="pres">
      <dgm:prSet presAssocID="{032DBB21-B374-4883-9F01-CBC3A1B17D1D}" presName="negativeSpace" presStyleCnt="0"/>
      <dgm:spPr/>
    </dgm:pt>
    <dgm:pt modelId="{E60ADC81-CF88-4230-90C8-2077711B79ED}" type="pres">
      <dgm:prSet presAssocID="{032DBB21-B374-4883-9F01-CBC3A1B17D1D}" presName="childText" presStyleLbl="conFgAcc1" presStyleIdx="5" presStyleCnt="7">
        <dgm:presLayoutVars>
          <dgm:bulletEnabled val="1"/>
        </dgm:presLayoutVars>
      </dgm:prSet>
      <dgm:spPr/>
    </dgm:pt>
    <dgm:pt modelId="{11768E2B-41A1-4EB1-B67F-95C02C7DDAFE}" type="pres">
      <dgm:prSet presAssocID="{0862F0AE-5F37-4181-B90A-07AF96D2E8DF}" presName="spaceBetweenRectangles" presStyleCnt="0"/>
      <dgm:spPr/>
    </dgm:pt>
    <dgm:pt modelId="{68614E56-B645-4871-9848-FBE3352CCF2D}" type="pres">
      <dgm:prSet presAssocID="{F823C0CE-8367-4689-A70C-A8CC8FB2FB76}" presName="parentLin" presStyleCnt="0"/>
      <dgm:spPr/>
    </dgm:pt>
    <dgm:pt modelId="{288C7679-BBBE-4A86-8FBB-97EC17B45EC5}" type="pres">
      <dgm:prSet presAssocID="{F823C0CE-8367-4689-A70C-A8CC8FB2FB76}" presName="parentLeftMargin" presStyleLbl="node1" presStyleIdx="5" presStyleCnt="7"/>
      <dgm:spPr/>
    </dgm:pt>
    <dgm:pt modelId="{718188BB-5C03-4D75-99BA-D2621F70007C}" type="pres">
      <dgm:prSet presAssocID="{F823C0CE-8367-4689-A70C-A8CC8FB2FB76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153C7285-12C5-433F-A682-F43E031F2473}" type="pres">
      <dgm:prSet presAssocID="{F823C0CE-8367-4689-A70C-A8CC8FB2FB76}" presName="negativeSpace" presStyleCnt="0"/>
      <dgm:spPr/>
    </dgm:pt>
    <dgm:pt modelId="{3BF34956-9EEF-4B4A-BEAF-4D803775BF83}" type="pres">
      <dgm:prSet presAssocID="{F823C0CE-8367-4689-A70C-A8CC8FB2FB76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994C9A11-C0C6-4345-A81D-4DF86EF87A05}" srcId="{2B5559B7-8E16-481F-BC88-E1E6EA182C3D}" destId="{032DBB21-B374-4883-9F01-CBC3A1B17D1D}" srcOrd="5" destOrd="0" parTransId="{9330B7BB-69CE-4F7E-B763-874FB49F1DA0}" sibTransId="{0862F0AE-5F37-4181-B90A-07AF96D2E8DF}"/>
    <dgm:cxn modelId="{1D821617-6128-43F3-A5F9-2A0B98AE4E74}" type="presOf" srcId="{622C3FF2-CDFF-4674-86C9-7345C4AA5531}" destId="{B1F56646-5148-473C-88EA-85FCE65039ED}" srcOrd="1" destOrd="0" presId="urn:microsoft.com/office/officeart/2005/8/layout/list1"/>
    <dgm:cxn modelId="{26038919-96EC-4861-8F93-5A3E191695A0}" type="presOf" srcId="{F823C0CE-8367-4689-A70C-A8CC8FB2FB76}" destId="{288C7679-BBBE-4A86-8FBB-97EC17B45EC5}" srcOrd="0" destOrd="0" presId="urn:microsoft.com/office/officeart/2005/8/layout/list1"/>
    <dgm:cxn modelId="{2E456C1A-764B-48A2-9915-78E169CBCFF9}" type="presOf" srcId="{FFB64FF6-658D-4D7E-AE9E-015B5FAAFA58}" destId="{824A97CC-F20B-4160-B795-6B5B193237A0}" srcOrd="1" destOrd="0" presId="urn:microsoft.com/office/officeart/2005/8/layout/list1"/>
    <dgm:cxn modelId="{D40F531B-0A2C-4CA6-900E-4E7D7110E3E4}" srcId="{2B5559B7-8E16-481F-BC88-E1E6EA182C3D}" destId="{8862641A-962E-4E89-A3DE-EBAE7D081D70}" srcOrd="3" destOrd="0" parTransId="{9837A1DA-55CA-406D-BB93-D8AA271F9ACF}" sibTransId="{4E94C644-33CB-4D25-8EDE-B5FF8B9DA707}"/>
    <dgm:cxn modelId="{D252CA20-A3A1-4290-8DE1-4108DAC0F97C}" type="presOf" srcId="{032DBB21-B374-4883-9F01-CBC3A1B17D1D}" destId="{6D4C9940-B9DC-42EE-A6A4-D169431E5CB4}" srcOrd="1" destOrd="0" presId="urn:microsoft.com/office/officeart/2005/8/layout/list1"/>
    <dgm:cxn modelId="{025D3A67-B508-400C-B596-510DB59B8FE4}" srcId="{2B5559B7-8E16-481F-BC88-E1E6EA182C3D}" destId="{F823C0CE-8367-4689-A70C-A8CC8FB2FB76}" srcOrd="6" destOrd="0" parTransId="{56204B9B-3D00-4A2E-B83D-5F2A470A557C}" sibTransId="{C48684D7-0E05-4D15-AE4B-5A68DCF38118}"/>
    <dgm:cxn modelId="{EBE3254B-6B2B-4991-9EED-45D18749A7A0}" type="presOf" srcId="{EDE8F380-8E1B-4EB5-96B5-45EA90FAF2CD}" destId="{B7B31C2C-B107-407D-8001-A5257A2DC40F}" srcOrd="0" destOrd="0" presId="urn:microsoft.com/office/officeart/2005/8/layout/list1"/>
    <dgm:cxn modelId="{7EEC2E5A-93FE-4442-A7CD-00E540A1B07A}" type="presOf" srcId="{EDE8F380-8E1B-4EB5-96B5-45EA90FAF2CD}" destId="{62FB5C06-F118-469E-B08B-170D2BA19578}" srcOrd="1" destOrd="0" presId="urn:microsoft.com/office/officeart/2005/8/layout/list1"/>
    <dgm:cxn modelId="{B48F417F-6F46-43F2-8955-7F05B40ED305}" type="presOf" srcId="{F823C0CE-8367-4689-A70C-A8CC8FB2FB76}" destId="{718188BB-5C03-4D75-99BA-D2621F70007C}" srcOrd="1" destOrd="0" presId="urn:microsoft.com/office/officeart/2005/8/layout/list1"/>
    <dgm:cxn modelId="{DB234A94-13D3-4EB9-A2EA-7A2C6A2A03BC}" srcId="{2B5559B7-8E16-481F-BC88-E1E6EA182C3D}" destId="{9533B7E5-F972-40C1-AF82-C10B3AC1B5AF}" srcOrd="0" destOrd="0" parTransId="{DD725D99-DBC2-4D9A-9F7D-49DC0D26815C}" sibTransId="{6BCC7E57-28F3-4628-BDFE-77DD679A8172}"/>
    <dgm:cxn modelId="{31845B9C-8DAA-4F26-B0FD-A1740F49C69C}" type="presOf" srcId="{9533B7E5-F972-40C1-AF82-C10B3AC1B5AF}" destId="{47B12BC9-16F1-45FC-B9AF-BA216D5E85C8}" srcOrd="0" destOrd="0" presId="urn:microsoft.com/office/officeart/2005/8/layout/list1"/>
    <dgm:cxn modelId="{931FFB9D-4DE8-4339-91D6-4E7BBC0DB218}" type="presOf" srcId="{8862641A-962E-4E89-A3DE-EBAE7D081D70}" destId="{C1C22870-B2FC-4E44-8522-8B42835CD743}" srcOrd="1" destOrd="0" presId="urn:microsoft.com/office/officeart/2005/8/layout/list1"/>
    <dgm:cxn modelId="{8F23EAA6-DDA0-4D39-A85D-4C4B322F0CD3}" type="presOf" srcId="{FFB64FF6-658D-4D7E-AE9E-015B5FAAFA58}" destId="{95D474EF-D390-42A1-B8A0-F17EB24C3F95}" srcOrd="0" destOrd="0" presId="urn:microsoft.com/office/officeart/2005/8/layout/list1"/>
    <dgm:cxn modelId="{83D295B2-90C2-4AD4-BC13-D15DBDC10A18}" type="presOf" srcId="{622C3FF2-CDFF-4674-86C9-7345C4AA5531}" destId="{08952CA8-9A9E-40FA-900B-AAFD3A2A3C01}" srcOrd="0" destOrd="0" presId="urn:microsoft.com/office/officeart/2005/8/layout/list1"/>
    <dgm:cxn modelId="{CD4A2FBA-4A3C-4F2B-B11E-4A0592D7CC35}" srcId="{2B5559B7-8E16-481F-BC88-E1E6EA182C3D}" destId="{622C3FF2-CDFF-4674-86C9-7345C4AA5531}" srcOrd="2" destOrd="0" parTransId="{93460531-9DBB-439A-96ED-707B822C174A}" sibTransId="{6B4DD1DC-18E0-4E27-8D69-E5948FCE216A}"/>
    <dgm:cxn modelId="{07AF58BF-99EC-4299-BA08-3B5DE2BEC50A}" type="presOf" srcId="{8862641A-962E-4E89-A3DE-EBAE7D081D70}" destId="{0A0769C1-D98F-4DF3-ACA5-EA115A529B38}" srcOrd="0" destOrd="0" presId="urn:microsoft.com/office/officeart/2005/8/layout/list1"/>
    <dgm:cxn modelId="{E4CE81C0-4BC4-4D36-804F-21AF05CDE4EF}" srcId="{2B5559B7-8E16-481F-BC88-E1E6EA182C3D}" destId="{EDE8F380-8E1B-4EB5-96B5-45EA90FAF2CD}" srcOrd="1" destOrd="0" parTransId="{5CE8C064-45C4-433E-A534-818FB87F929A}" sibTransId="{3EE37050-5DC1-43D2-8DA4-895F2E5CD24A}"/>
    <dgm:cxn modelId="{E002ABC7-BB9F-4B8D-8719-A4D788B90669}" type="presOf" srcId="{2B5559B7-8E16-481F-BC88-E1E6EA182C3D}" destId="{5E50FF02-0421-400C-A067-DA5442EF0072}" srcOrd="0" destOrd="0" presId="urn:microsoft.com/office/officeart/2005/8/layout/list1"/>
    <dgm:cxn modelId="{F39F34CE-A1F8-4D87-9D79-56C675BE8D2B}" srcId="{2B5559B7-8E16-481F-BC88-E1E6EA182C3D}" destId="{FFB64FF6-658D-4D7E-AE9E-015B5FAAFA58}" srcOrd="4" destOrd="0" parTransId="{58A632A0-DDEB-40BE-B6BD-8D4EF26DA79C}" sibTransId="{05074067-1DC6-483C-865C-F34CA512E2E1}"/>
    <dgm:cxn modelId="{21894AEC-40C3-45BF-8D7A-81CC7773DCBA}" type="presOf" srcId="{032DBB21-B374-4883-9F01-CBC3A1B17D1D}" destId="{B4A92C53-92B1-48E6-AFC3-E9F269EE490E}" srcOrd="0" destOrd="0" presId="urn:microsoft.com/office/officeart/2005/8/layout/list1"/>
    <dgm:cxn modelId="{5437B7ED-89F8-45A6-9525-B8FAA168BFAA}" type="presOf" srcId="{9533B7E5-F972-40C1-AF82-C10B3AC1B5AF}" destId="{5BE7A0B8-0ADD-4B32-BE36-94A23D5277CD}" srcOrd="1" destOrd="0" presId="urn:microsoft.com/office/officeart/2005/8/layout/list1"/>
    <dgm:cxn modelId="{3773BA5A-B826-4A80-A233-41D3464FB967}" type="presParOf" srcId="{5E50FF02-0421-400C-A067-DA5442EF0072}" destId="{C342DAAE-AB0F-4A2F-B84D-9892B55D855F}" srcOrd="0" destOrd="0" presId="urn:microsoft.com/office/officeart/2005/8/layout/list1"/>
    <dgm:cxn modelId="{76699376-1F20-4EE7-BBED-FFA381010C98}" type="presParOf" srcId="{C342DAAE-AB0F-4A2F-B84D-9892B55D855F}" destId="{47B12BC9-16F1-45FC-B9AF-BA216D5E85C8}" srcOrd="0" destOrd="0" presId="urn:microsoft.com/office/officeart/2005/8/layout/list1"/>
    <dgm:cxn modelId="{FAC10542-B14A-4A69-8A45-D92481AB55A0}" type="presParOf" srcId="{C342DAAE-AB0F-4A2F-B84D-9892B55D855F}" destId="{5BE7A0B8-0ADD-4B32-BE36-94A23D5277CD}" srcOrd="1" destOrd="0" presId="urn:microsoft.com/office/officeart/2005/8/layout/list1"/>
    <dgm:cxn modelId="{2ECE1972-89FF-4E76-B62C-F2590DA8F9BE}" type="presParOf" srcId="{5E50FF02-0421-400C-A067-DA5442EF0072}" destId="{E3E09F34-9DEE-4E64-B27E-E2B445793632}" srcOrd="1" destOrd="0" presId="urn:microsoft.com/office/officeart/2005/8/layout/list1"/>
    <dgm:cxn modelId="{3EFAA533-D3F3-463F-A547-78C7C8F9C9E9}" type="presParOf" srcId="{5E50FF02-0421-400C-A067-DA5442EF0072}" destId="{2E863BA6-5AE2-478A-9887-7FA4CDCDB765}" srcOrd="2" destOrd="0" presId="urn:microsoft.com/office/officeart/2005/8/layout/list1"/>
    <dgm:cxn modelId="{6894C600-765F-4FE7-A204-0E4827CC23E3}" type="presParOf" srcId="{5E50FF02-0421-400C-A067-DA5442EF0072}" destId="{40741987-71BF-4097-A8A1-FA69296CD8F1}" srcOrd="3" destOrd="0" presId="urn:microsoft.com/office/officeart/2005/8/layout/list1"/>
    <dgm:cxn modelId="{214C791C-A221-41DA-A26B-3EA1DC33E5A2}" type="presParOf" srcId="{5E50FF02-0421-400C-A067-DA5442EF0072}" destId="{A5D7DC4D-67FF-4DBB-B296-C7D54D7A208E}" srcOrd="4" destOrd="0" presId="urn:microsoft.com/office/officeart/2005/8/layout/list1"/>
    <dgm:cxn modelId="{152EBE97-4045-4051-B1DC-BA3C97CBE3B1}" type="presParOf" srcId="{A5D7DC4D-67FF-4DBB-B296-C7D54D7A208E}" destId="{B7B31C2C-B107-407D-8001-A5257A2DC40F}" srcOrd="0" destOrd="0" presId="urn:microsoft.com/office/officeart/2005/8/layout/list1"/>
    <dgm:cxn modelId="{D6FF8885-8CB6-4F50-A689-4063D918650B}" type="presParOf" srcId="{A5D7DC4D-67FF-4DBB-B296-C7D54D7A208E}" destId="{62FB5C06-F118-469E-B08B-170D2BA19578}" srcOrd="1" destOrd="0" presId="urn:microsoft.com/office/officeart/2005/8/layout/list1"/>
    <dgm:cxn modelId="{98A5B6EB-B936-4548-BAB8-76F9FECB1D22}" type="presParOf" srcId="{5E50FF02-0421-400C-A067-DA5442EF0072}" destId="{7E717F1C-42C3-4152-A1B0-803F84A19221}" srcOrd="5" destOrd="0" presId="urn:microsoft.com/office/officeart/2005/8/layout/list1"/>
    <dgm:cxn modelId="{E5E5936F-5177-42F8-A484-B4573BF702AA}" type="presParOf" srcId="{5E50FF02-0421-400C-A067-DA5442EF0072}" destId="{70ADBC95-3F1C-4BC4-87C0-4D8A12F2A7E3}" srcOrd="6" destOrd="0" presId="urn:microsoft.com/office/officeart/2005/8/layout/list1"/>
    <dgm:cxn modelId="{F9BB9DF8-493A-49BB-93E2-A82AE6D8B783}" type="presParOf" srcId="{5E50FF02-0421-400C-A067-DA5442EF0072}" destId="{6E7382AD-9154-4394-AA3E-2A28EB47F93F}" srcOrd="7" destOrd="0" presId="urn:microsoft.com/office/officeart/2005/8/layout/list1"/>
    <dgm:cxn modelId="{116D2B12-83AE-47B3-A55A-1A40A0AF66F9}" type="presParOf" srcId="{5E50FF02-0421-400C-A067-DA5442EF0072}" destId="{F7A9B340-9AE4-4FF7-8FDE-F342DB244378}" srcOrd="8" destOrd="0" presId="urn:microsoft.com/office/officeart/2005/8/layout/list1"/>
    <dgm:cxn modelId="{11CE81A8-97C5-44FF-91D5-5DA1EB1F08FA}" type="presParOf" srcId="{F7A9B340-9AE4-4FF7-8FDE-F342DB244378}" destId="{08952CA8-9A9E-40FA-900B-AAFD3A2A3C01}" srcOrd="0" destOrd="0" presId="urn:microsoft.com/office/officeart/2005/8/layout/list1"/>
    <dgm:cxn modelId="{E996CE08-CF86-47C8-AED7-2A7450761CB9}" type="presParOf" srcId="{F7A9B340-9AE4-4FF7-8FDE-F342DB244378}" destId="{B1F56646-5148-473C-88EA-85FCE65039ED}" srcOrd="1" destOrd="0" presId="urn:microsoft.com/office/officeart/2005/8/layout/list1"/>
    <dgm:cxn modelId="{50C1FBCC-7BB8-43CF-A1BD-8B078B0E862B}" type="presParOf" srcId="{5E50FF02-0421-400C-A067-DA5442EF0072}" destId="{6804BD11-D4CC-440B-BF60-0421F8CAFDDB}" srcOrd="9" destOrd="0" presId="urn:microsoft.com/office/officeart/2005/8/layout/list1"/>
    <dgm:cxn modelId="{BA3391A1-8650-4565-A90D-B9666FDB9C36}" type="presParOf" srcId="{5E50FF02-0421-400C-A067-DA5442EF0072}" destId="{5814B8FC-5B9A-4651-AC22-89FE56C9748E}" srcOrd="10" destOrd="0" presId="urn:microsoft.com/office/officeart/2005/8/layout/list1"/>
    <dgm:cxn modelId="{4B33734A-F31B-495C-8164-AF424C9193A6}" type="presParOf" srcId="{5E50FF02-0421-400C-A067-DA5442EF0072}" destId="{3DF994D8-232F-4AD8-BC1A-C126B5390D2F}" srcOrd="11" destOrd="0" presId="urn:microsoft.com/office/officeart/2005/8/layout/list1"/>
    <dgm:cxn modelId="{830AAECC-0A92-44E6-B747-133B72F985DE}" type="presParOf" srcId="{5E50FF02-0421-400C-A067-DA5442EF0072}" destId="{5791FCF2-3B9B-4599-81F2-3E96879D9BFC}" srcOrd="12" destOrd="0" presId="urn:microsoft.com/office/officeart/2005/8/layout/list1"/>
    <dgm:cxn modelId="{54811840-9ED2-4FF6-9494-F98852998E2F}" type="presParOf" srcId="{5791FCF2-3B9B-4599-81F2-3E96879D9BFC}" destId="{0A0769C1-D98F-4DF3-ACA5-EA115A529B38}" srcOrd="0" destOrd="0" presId="urn:microsoft.com/office/officeart/2005/8/layout/list1"/>
    <dgm:cxn modelId="{2742430A-A46D-4ADE-8743-00CE0944BDB0}" type="presParOf" srcId="{5791FCF2-3B9B-4599-81F2-3E96879D9BFC}" destId="{C1C22870-B2FC-4E44-8522-8B42835CD743}" srcOrd="1" destOrd="0" presId="urn:microsoft.com/office/officeart/2005/8/layout/list1"/>
    <dgm:cxn modelId="{B10AEDB5-3DC5-466E-BD38-F72DD71BF5C0}" type="presParOf" srcId="{5E50FF02-0421-400C-A067-DA5442EF0072}" destId="{4F779933-2C82-4D09-B9CB-3219C85C0FFE}" srcOrd="13" destOrd="0" presId="urn:microsoft.com/office/officeart/2005/8/layout/list1"/>
    <dgm:cxn modelId="{49D8316C-9D3A-4729-90BB-00F3B8343BC7}" type="presParOf" srcId="{5E50FF02-0421-400C-A067-DA5442EF0072}" destId="{3A9B4F17-6C0C-40B6-A48C-01E1D66AE1A4}" srcOrd="14" destOrd="0" presId="urn:microsoft.com/office/officeart/2005/8/layout/list1"/>
    <dgm:cxn modelId="{DB210031-F914-4D5C-AC3F-17E54781ACA2}" type="presParOf" srcId="{5E50FF02-0421-400C-A067-DA5442EF0072}" destId="{8D74E93D-847C-4D8A-93E1-0A0FCA683211}" srcOrd="15" destOrd="0" presId="urn:microsoft.com/office/officeart/2005/8/layout/list1"/>
    <dgm:cxn modelId="{51CA651A-72E8-4F52-A056-2DC08A44BFDE}" type="presParOf" srcId="{5E50FF02-0421-400C-A067-DA5442EF0072}" destId="{BD972083-0EE1-40A4-97CE-7264EEFF3CB9}" srcOrd="16" destOrd="0" presId="urn:microsoft.com/office/officeart/2005/8/layout/list1"/>
    <dgm:cxn modelId="{BDE6EF22-6743-459B-ACF1-50FA45A7D9DA}" type="presParOf" srcId="{BD972083-0EE1-40A4-97CE-7264EEFF3CB9}" destId="{95D474EF-D390-42A1-B8A0-F17EB24C3F95}" srcOrd="0" destOrd="0" presId="urn:microsoft.com/office/officeart/2005/8/layout/list1"/>
    <dgm:cxn modelId="{A860DF18-6278-4BCB-B2FD-1AA46F77A5D9}" type="presParOf" srcId="{BD972083-0EE1-40A4-97CE-7264EEFF3CB9}" destId="{824A97CC-F20B-4160-B795-6B5B193237A0}" srcOrd="1" destOrd="0" presId="urn:microsoft.com/office/officeart/2005/8/layout/list1"/>
    <dgm:cxn modelId="{9BBDBCE8-D36B-49DC-A2F3-0761875AC0DF}" type="presParOf" srcId="{5E50FF02-0421-400C-A067-DA5442EF0072}" destId="{5135B686-DFDF-44F8-AB10-3F077326612F}" srcOrd="17" destOrd="0" presId="urn:microsoft.com/office/officeart/2005/8/layout/list1"/>
    <dgm:cxn modelId="{A588BEFC-BBF5-47BA-9374-F0A424B85884}" type="presParOf" srcId="{5E50FF02-0421-400C-A067-DA5442EF0072}" destId="{0CC039B9-BBA7-4478-A658-CD030E6029CD}" srcOrd="18" destOrd="0" presId="urn:microsoft.com/office/officeart/2005/8/layout/list1"/>
    <dgm:cxn modelId="{A4C66E7B-6873-4F2A-A7F2-43622F7CA7BB}" type="presParOf" srcId="{5E50FF02-0421-400C-A067-DA5442EF0072}" destId="{3A11F82E-AAA1-4AEC-99A2-90D09DD721F0}" srcOrd="19" destOrd="0" presId="urn:microsoft.com/office/officeart/2005/8/layout/list1"/>
    <dgm:cxn modelId="{8B081299-6DBE-472F-8A54-D8426A2FD3C3}" type="presParOf" srcId="{5E50FF02-0421-400C-A067-DA5442EF0072}" destId="{6ACBCE9A-8E4C-4081-AA0E-8BF6C4B2D424}" srcOrd="20" destOrd="0" presId="urn:microsoft.com/office/officeart/2005/8/layout/list1"/>
    <dgm:cxn modelId="{DBD0BD5D-6941-450E-B142-C19572AD75F1}" type="presParOf" srcId="{6ACBCE9A-8E4C-4081-AA0E-8BF6C4B2D424}" destId="{B4A92C53-92B1-48E6-AFC3-E9F269EE490E}" srcOrd="0" destOrd="0" presId="urn:microsoft.com/office/officeart/2005/8/layout/list1"/>
    <dgm:cxn modelId="{9FAB35F7-04CD-4F43-9551-B05F828A4C45}" type="presParOf" srcId="{6ACBCE9A-8E4C-4081-AA0E-8BF6C4B2D424}" destId="{6D4C9940-B9DC-42EE-A6A4-D169431E5CB4}" srcOrd="1" destOrd="0" presId="urn:microsoft.com/office/officeart/2005/8/layout/list1"/>
    <dgm:cxn modelId="{8D6DA36E-BCF4-4984-9AAD-0C7213A5A041}" type="presParOf" srcId="{5E50FF02-0421-400C-A067-DA5442EF0072}" destId="{14E377C2-EB52-424B-A200-1962A8F5D772}" srcOrd="21" destOrd="0" presId="urn:microsoft.com/office/officeart/2005/8/layout/list1"/>
    <dgm:cxn modelId="{6D32972D-D070-4799-B5C8-531B11FC2D20}" type="presParOf" srcId="{5E50FF02-0421-400C-A067-DA5442EF0072}" destId="{E60ADC81-CF88-4230-90C8-2077711B79ED}" srcOrd="22" destOrd="0" presId="urn:microsoft.com/office/officeart/2005/8/layout/list1"/>
    <dgm:cxn modelId="{8CB9CC0C-8AD0-4ECE-AC9D-83E3D4DC52AC}" type="presParOf" srcId="{5E50FF02-0421-400C-A067-DA5442EF0072}" destId="{11768E2B-41A1-4EB1-B67F-95C02C7DDAFE}" srcOrd="23" destOrd="0" presId="urn:microsoft.com/office/officeart/2005/8/layout/list1"/>
    <dgm:cxn modelId="{611031F8-65A1-4B80-89AB-54B136AAF285}" type="presParOf" srcId="{5E50FF02-0421-400C-A067-DA5442EF0072}" destId="{68614E56-B645-4871-9848-FBE3352CCF2D}" srcOrd="24" destOrd="0" presId="urn:microsoft.com/office/officeart/2005/8/layout/list1"/>
    <dgm:cxn modelId="{DD699DB4-0EC6-47C5-9ADD-673418F98D47}" type="presParOf" srcId="{68614E56-B645-4871-9848-FBE3352CCF2D}" destId="{288C7679-BBBE-4A86-8FBB-97EC17B45EC5}" srcOrd="0" destOrd="0" presId="urn:microsoft.com/office/officeart/2005/8/layout/list1"/>
    <dgm:cxn modelId="{F202EB75-5C57-47CD-BD41-9929E138F968}" type="presParOf" srcId="{68614E56-B645-4871-9848-FBE3352CCF2D}" destId="{718188BB-5C03-4D75-99BA-D2621F70007C}" srcOrd="1" destOrd="0" presId="urn:microsoft.com/office/officeart/2005/8/layout/list1"/>
    <dgm:cxn modelId="{B1C1F414-F3A3-4BD6-B508-3C8DA705E11B}" type="presParOf" srcId="{5E50FF02-0421-400C-A067-DA5442EF0072}" destId="{153C7285-12C5-433F-A682-F43E031F2473}" srcOrd="25" destOrd="0" presId="urn:microsoft.com/office/officeart/2005/8/layout/list1"/>
    <dgm:cxn modelId="{9734F570-3236-400D-9597-BCD9735102A7}" type="presParOf" srcId="{5E50FF02-0421-400C-A067-DA5442EF0072}" destId="{3BF34956-9EEF-4B4A-BEAF-4D803775BF8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287523D-71E1-45CA-9F21-20D82CB91548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BCBBF30C-2553-4CFB-92BF-F246C274FF36}">
      <dgm:prSet phldrT="[Text]"/>
      <dgm:spPr/>
      <dgm:t>
        <a:bodyPr/>
        <a:lstStyle/>
        <a:p>
          <a:r>
            <a:rPr lang="en-ZA" dirty="0"/>
            <a:t>?</a:t>
          </a:r>
        </a:p>
      </dgm:t>
    </dgm:pt>
    <dgm:pt modelId="{022E4794-9E45-4E80-9E0F-B4497608F3BB}" type="parTrans" cxnId="{8CE86380-648F-4A76-96F8-90A27E15938B}">
      <dgm:prSet/>
      <dgm:spPr/>
      <dgm:t>
        <a:bodyPr/>
        <a:lstStyle/>
        <a:p>
          <a:endParaRPr lang="en-ZA"/>
        </a:p>
      </dgm:t>
    </dgm:pt>
    <dgm:pt modelId="{489AF1E5-1F13-42BD-8D90-5902BCF1BD96}" type="sibTrans" cxnId="{8CE86380-648F-4A76-96F8-90A27E15938B}">
      <dgm:prSet/>
      <dgm:spPr/>
      <dgm:t>
        <a:bodyPr/>
        <a:lstStyle/>
        <a:p>
          <a:endParaRPr lang="en-ZA"/>
        </a:p>
      </dgm:t>
    </dgm:pt>
    <dgm:pt modelId="{1D511BD2-4FA4-4842-8B9C-89D947311D1F}">
      <dgm:prSet phldrT="[Text]"/>
      <dgm:spPr/>
      <dgm:t>
        <a:bodyPr/>
        <a:lstStyle/>
        <a:p>
          <a:r>
            <a:rPr lang="en-ZA" dirty="0"/>
            <a:t>Sage VIP 300</a:t>
          </a:r>
        </a:p>
      </dgm:t>
    </dgm:pt>
    <dgm:pt modelId="{1E7760CE-4EEF-4173-921F-82A3E0A56B32}" type="parTrans" cxnId="{A1934D6E-1F4D-4906-B453-00EC30AFE07C}">
      <dgm:prSet/>
      <dgm:spPr/>
      <dgm:t>
        <a:bodyPr/>
        <a:lstStyle/>
        <a:p>
          <a:endParaRPr lang="en-ZA"/>
        </a:p>
      </dgm:t>
    </dgm:pt>
    <dgm:pt modelId="{6B1EFE92-1085-4C23-8FE4-5C88828A601F}" type="sibTrans" cxnId="{A1934D6E-1F4D-4906-B453-00EC30AFE07C}">
      <dgm:prSet/>
      <dgm:spPr/>
      <dgm:t>
        <a:bodyPr/>
        <a:lstStyle/>
        <a:p>
          <a:endParaRPr lang="en-ZA"/>
        </a:p>
      </dgm:t>
    </dgm:pt>
    <dgm:pt modelId="{2B7F43B0-C569-4A6E-9FFF-79A24C59C64C}">
      <dgm:prSet phldrT="[Text]"/>
      <dgm:spPr/>
      <dgm:t>
        <a:bodyPr/>
        <a:lstStyle/>
        <a:p>
          <a:r>
            <a:rPr lang="en-ZA" dirty="0"/>
            <a:t>OS and work systems</a:t>
          </a:r>
        </a:p>
      </dgm:t>
    </dgm:pt>
    <dgm:pt modelId="{831B67D5-C4B4-42A1-A268-E05426DD091B}" type="parTrans" cxnId="{5DB464EC-1812-49EF-B312-14054616CB39}">
      <dgm:prSet/>
      <dgm:spPr/>
      <dgm:t>
        <a:bodyPr/>
        <a:lstStyle/>
        <a:p>
          <a:endParaRPr lang="en-ZA"/>
        </a:p>
      </dgm:t>
    </dgm:pt>
    <dgm:pt modelId="{C6CFD11D-E335-41D3-A7FB-1BD52EA72510}" type="sibTrans" cxnId="{5DB464EC-1812-49EF-B312-14054616CB39}">
      <dgm:prSet/>
      <dgm:spPr/>
      <dgm:t>
        <a:bodyPr/>
        <a:lstStyle/>
        <a:p>
          <a:endParaRPr lang="en-ZA"/>
        </a:p>
      </dgm:t>
    </dgm:pt>
    <dgm:pt modelId="{D41C28C8-E1CC-46E2-A709-74FF8E43567A}" type="pres">
      <dgm:prSet presAssocID="{2287523D-71E1-45CA-9F21-20D82CB91548}" presName="compositeShape" presStyleCnt="0">
        <dgm:presLayoutVars>
          <dgm:chMax val="7"/>
          <dgm:dir/>
          <dgm:resizeHandles val="exact"/>
        </dgm:presLayoutVars>
      </dgm:prSet>
      <dgm:spPr/>
    </dgm:pt>
    <dgm:pt modelId="{E3A7CC4E-D18C-47CD-A95C-35A3E8186C07}" type="pres">
      <dgm:prSet presAssocID="{2287523D-71E1-45CA-9F21-20D82CB91548}" presName="wedge1" presStyleLbl="node1" presStyleIdx="0" presStyleCnt="3"/>
      <dgm:spPr/>
    </dgm:pt>
    <dgm:pt modelId="{E5C5F163-29F2-4DE1-BA31-E541FB447B2F}" type="pres">
      <dgm:prSet presAssocID="{2287523D-71E1-45CA-9F21-20D82CB9154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FD30543-99E9-4DC5-876D-7A69148EA7AB}" type="pres">
      <dgm:prSet presAssocID="{2287523D-71E1-45CA-9F21-20D82CB91548}" presName="wedge2" presStyleLbl="node1" presStyleIdx="1" presStyleCnt="3"/>
      <dgm:spPr/>
    </dgm:pt>
    <dgm:pt modelId="{FE7AF88E-39EC-407C-9D9D-BF68C843D086}" type="pres">
      <dgm:prSet presAssocID="{2287523D-71E1-45CA-9F21-20D82CB9154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3A4CC77-9C6F-4AE9-8397-71529B8D7E89}" type="pres">
      <dgm:prSet presAssocID="{2287523D-71E1-45CA-9F21-20D82CB91548}" presName="wedge3" presStyleLbl="node1" presStyleIdx="2" presStyleCnt="3"/>
      <dgm:spPr/>
    </dgm:pt>
    <dgm:pt modelId="{133BD121-AE29-46DB-B5E9-FDA0F649279B}" type="pres">
      <dgm:prSet presAssocID="{2287523D-71E1-45CA-9F21-20D82CB9154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5A58943-DABE-4778-B028-9A5D1C2BEF64}" type="presOf" srcId="{2287523D-71E1-45CA-9F21-20D82CB91548}" destId="{D41C28C8-E1CC-46E2-A709-74FF8E43567A}" srcOrd="0" destOrd="0" presId="urn:microsoft.com/office/officeart/2005/8/layout/chart3"/>
    <dgm:cxn modelId="{CA296669-1C1F-4A7A-BF20-8E6799C6F6EA}" type="presOf" srcId="{1D511BD2-4FA4-4842-8B9C-89D947311D1F}" destId="{3FD30543-99E9-4DC5-876D-7A69148EA7AB}" srcOrd="0" destOrd="0" presId="urn:microsoft.com/office/officeart/2005/8/layout/chart3"/>
    <dgm:cxn modelId="{A1934D6E-1F4D-4906-B453-00EC30AFE07C}" srcId="{2287523D-71E1-45CA-9F21-20D82CB91548}" destId="{1D511BD2-4FA4-4842-8B9C-89D947311D1F}" srcOrd="1" destOrd="0" parTransId="{1E7760CE-4EEF-4173-921F-82A3E0A56B32}" sibTransId="{6B1EFE92-1085-4C23-8FE4-5C88828A601F}"/>
    <dgm:cxn modelId="{33AE9370-04BA-4E52-9336-FE04ADF335BC}" type="presOf" srcId="{2B7F43B0-C569-4A6E-9FFF-79A24C59C64C}" destId="{133BD121-AE29-46DB-B5E9-FDA0F649279B}" srcOrd="1" destOrd="0" presId="urn:microsoft.com/office/officeart/2005/8/layout/chart3"/>
    <dgm:cxn modelId="{8CE86380-648F-4A76-96F8-90A27E15938B}" srcId="{2287523D-71E1-45CA-9F21-20D82CB91548}" destId="{BCBBF30C-2553-4CFB-92BF-F246C274FF36}" srcOrd="0" destOrd="0" parTransId="{022E4794-9E45-4E80-9E0F-B4497608F3BB}" sibTransId="{489AF1E5-1F13-42BD-8D90-5902BCF1BD96}"/>
    <dgm:cxn modelId="{A48ECB83-C4DC-4E8E-B7F9-7F3EE7062FEF}" type="presOf" srcId="{2B7F43B0-C569-4A6E-9FFF-79A24C59C64C}" destId="{E3A4CC77-9C6F-4AE9-8397-71529B8D7E89}" srcOrd="0" destOrd="0" presId="urn:microsoft.com/office/officeart/2005/8/layout/chart3"/>
    <dgm:cxn modelId="{DBEFBF9E-6864-4119-B4AE-50EA8BCFE7E6}" type="presOf" srcId="{BCBBF30C-2553-4CFB-92BF-F246C274FF36}" destId="{E5C5F163-29F2-4DE1-BA31-E541FB447B2F}" srcOrd="1" destOrd="0" presId="urn:microsoft.com/office/officeart/2005/8/layout/chart3"/>
    <dgm:cxn modelId="{0F9B97C3-45D9-4E82-80CC-6E1FC7DFDADF}" type="presOf" srcId="{BCBBF30C-2553-4CFB-92BF-F246C274FF36}" destId="{E3A7CC4E-D18C-47CD-A95C-35A3E8186C07}" srcOrd="0" destOrd="0" presId="urn:microsoft.com/office/officeart/2005/8/layout/chart3"/>
    <dgm:cxn modelId="{3372FBDB-F132-4CCA-9EC5-A04F26AB55D7}" type="presOf" srcId="{1D511BD2-4FA4-4842-8B9C-89D947311D1F}" destId="{FE7AF88E-39EC-407C-9D9D-BF68C843D086}" srcOrd="1" destOrd="0" presId="urn:microsoft.com/office/officeart/2005/8/layout/chart3"/>
    <dgm:cxn modelId="{5DB464EC-1812-49EF-B312-14054616CB39}" srcId="{2287523D-71E1-45CA-9F21-20D82CB91548}" destId="{2B7F43B0-C569-4A6E-9FFF-79A24C59C64C}" srcOrd="2" destOrd="0" parTransId="{831B67D5-C4B4-42A1-A268-E05426DD091B}" sibTransId="{C6CFD11D-E335-41D3-A7FB-1BD52EA72510}"/>
    <dgm:cxn modelId="{F3EFE440-C6A1-4E4D-960A-683FCE485EF6}" type="presParOf" srcId="{D41C28C8-E1CC-46E2-A709-74FF8E43567A}" destId="{E3A7CC4E-D18C-47CD-A95C-35A3E8186C07}" srcOrd="0" destOrd="0" presId="urn:microsoft.com/office/officeart/2005/8/layout/chart3"/>
    <dgm:cxn modelId="{E3F82351-3372-4008-AFDB-11EA5EBB2B55}" type="presParOf" srcId="{D41C28C8-E1CC-46E2-A709-74FF8E43567A}" destId="{E5C5F163-29F2-4DE1-BA31-E541FB447B2F}" srcOrd="1" destOrd="0" presId="urn:microsoft.com/office/officeart/2005/8/layout/chart3"/>
    <dgm:cxn modelId="{905E3AAB-8ABE-42E5-B381-4C91A3D2AD7C}" type="presParOf" srcId="{D41C28C8-E1CC-46E2-A709-74FF8E43567A}" destId="{3FD30543-99E9-4DC5-876D-7A69148EA7AB}" srcOrd="2" destOrd="0" presId="urn:microsoft.com/office/officeart/2005/8/layout/chart3"/>
    <dgm:cxn modelId="{2F131FDE-40BD-45D2-97CD-4FF3B5761469}" type="presParOf" srcId="{D41C28C8-E1CC-46E2-A709-74FF8E43567A}" destId="{FE7AF88E-39EC-407C-9D9D-BF68C843D086}" srcOrd="3" destOrd="0" presId="urn:microsoft.com/office/officeart/2005/8/layout/chart3"/>
    <dgm:cxn modelId="{F3341404-FA2F-4684-AFD7-0F8C30169BDC}" type="presParOf" srcId="{D41C28C8-E1CC-46E2-A709-74FF8E43567A}" destId="{E3A4CC77-9C6F-4AE9-8397-71529B8D7E89}" srcOrd="4" destOrd="0" presId="urn:microsoft.com/office/officeart/2005/8/layout/chart3"/>
    <dgm:cxn modelId="{B30754EC-B978-42B2-AB79-177A3FFA2268}" type="presParOf" srcId="{D41C28C8-E1CC-46E2-A709-74FF8E43567A}" destId="{133BD121-AE29-46DB-B5E9-FDA0F649279B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B5559B7-8E16-481F-BC88-E1E6EA182C3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622C3FF2-CDFF-4674-86C9-7345C4AA5531}">
      <dgm:prSet phldrT="[Text]"/>
      <dgm:spPr/>
      <dgm:t>
        <a:bodyPr/>
        <a:lstStyle/>
        <a:p>
          <a:r>
            <a:rPr lang="en-ZA" dirty="0"/>
            <a:t>PM strategy fit, organisational fit, &amp; GRC</a:t>
          </a:r>
        </a:p>
      </dgm:t>
    </dgm:pt>
    <dgm:pt modelId="{93460531-9DBB-439A-96ED-707B822C174A}" type="parTrans" cxnId="{CD4A2FBA-4A3C-4F2B-B11E-4A0592D7CC35}">
      <dgm:prSet/>
      <dgm:spPr/>
      <dgm:t>
        <a:bodyPr/>
        <a:lstStyle/>
        <a:p>
          <a:endParaRPr lang="en-ZA"/>
        </a:p>
      </dgm:t>
    </dgm:pt>
    <dgm:pt modelId="{6B4DD1DC-18E0-4E27-8D69-E5948FCE216A}" type="sibTrans" cxnId="{CD4A2FBA-4A3C-4F2B-B11E-4A0592D7CC35}">
      <dgm:prSet/>
      <dgm:spPr/>
      <dgm:t>
        <a:bodyPr/>
        <a:lstStyle/>
        <a:p>
          <a:endParaRPr lang="en-ZA"/>
        </a:p>
      </dgm:t>
    </dgm:pt>
    <dgm:pt modelId="{8862641A-962E-4E89-A3DE-EBAE7D081D70}">
      <dgm:prSet phldrT="[Text]"/>
      <dgm:spPr/>
      <dgm:t>
        <a:bodyPr/>
        <a:lstStyle/>
        <a:p>
          <a:r>
            <a:rPr lang="en-ZA" dirty="0"/>
            <a:t>EVP + talent + leadership</a:t>
          </a:r>
        </a:p>
      </dgm:t>
    </dgm:pt>
    <dgm:pt modelId="{9837A1DA-55CA-406D-BB93-D8AA271F9ACF}" type="parTrans" cxnId="{D40F531B-0A2C-4CA6-900E-4E7D7110E3E4}">
      <dgm:prSet/>
      <dgm:spPr/>
      <dgm:t>
        <a:bodyPr/>
        <a:lstStyle/>
        <a:p>
          <a:endParaRPr lang="en-ZA"/>
        </a:p>
      </dgm:t>
    </dgm:pt>
    <dgm:pt modelId="{4E94C644-33CB-4D25-8EDE-B5FF8B9DA707}" type="sibTrans" cxnId="{D40F531B-0A2C-4CA6-900E-4E7D7110E3E4}">
      <dgm:prSet/>
      <dgm:spPr/>
      <dgm:t>
        <a:bodyPr/>
        <a:lstStyle/>
        <a:p>
          <a:endParaRPr lang="en-ZA"/>
        </a:p>
      </dgm:t>
    </dgm:pt>
    <dgm:pt modelId="{FFB64FF6-658D-4D7E-AE9E-015B5FAAFA58}">
      <dgm:prSet phldrT="[Text]"/>
      <dgm:spPr/>
      <dgm:t>
        <a:bodyPr/>
        <a:lstStyle/>
        <a:p>
          <a:r>
            <a:rPr lang="en-ZA" dirty="0"/>
            <a:t>PM architecture &amp; internal fit</a:t>
          </a:r>
        </a:p>
      </dgm:t>
    </dgm:pt>
    <dgm:pt modelId="{58A632A0-DDEB-40BE-B6BD-8D4EF26DA79C}" type="parTrans" cxnId="{F39F34CE-A1F8-4D87-9D79-56C675BE8D2B}">
      <dgm:prSet/>
      <dgm:spPr/>
      <dgm:t>
        <a:bodyPr/>
        <a:lstStyle/>
        <a:p>
          <a:endParaRPr lang="en-ZA"/>
        </a:p>
      </dgm:t>
    </dgm:pt>
    <dgm:pt modelId="{05074067-1DC6-483C-865C-F34CA512E2E1}" type="sibTrans" cxnId="{F39F34CE-A1F8-4D87-9D79-56C675BE8D2B}">
      <dgm:prSet/>
      <dgm:spPr/>
      <dgm:t>
        <a:bodyPr/>
        <a:lstStyle/>
        <a:p>
          <a:endParaRPr lang="en-ZA"/>
        </a:p>
      </dgm:t>
    </dgm:pt>
    <dgm:pt modelId="{032DBB21-B374-4883-9F01-CBC3A1B17D1D}">
      <dgm:prSet/>
      <dgm:spPr/>
      <dgm:t>
        <a:bodyPr/>
        <a:lstStyle/>
        <a:p>
          <a:r>
            <a:rPr lang="en-ZA" dirty="0"/>
            <a:t>Value, delivery, &amp; experiential platform</a:t>
          </a:r>
        </a:p>
      </dgm:t>
    </dgm:pt>
    <dgm:pt modelId="{9330B7BB-69CE-4F7E-B763-874FB49F1DA0}" type="parTrans" cxnId="{994C9A11-C0C6-4345-A81D-4DF86EF87A05}">
      <dgm:prSet/>
      <dgm:spPr/>
      <dgm:t>
        <a:bodyPr/>
        <a:lstStyle/>
        <a:p>
          <a:endParaRPr lang="en-ZA"/>
        </a:p>
      </dgm:t>
    </dgm:pt>
    <dgm:pt modelId="{0862F0AE-5F37-4181-B90A-07AF96D2E8DF}" type="sibTrans" cxnId="{994C9A11-C0C6-4345-A81D-4DF86EF87A05}">
      <dgm:prSet/>
      <dgm:spPr/>
      <dgm:t>
        <a:bodyPr/>
        <a:lstStyle/>
        <a:p>
          <a:endParaRPr lang="en-ZA"/>
        </a:p>
      </dgm:t>
    </dgm:pt>
    <dgm:pt modelId="{F823C0CE-8367-4689-A70C-A8CC8FB2FB76}">
      <dgm:prSet/>
      <dgm:spPr/>
      <dgm:t>
        <a:bodyPr/>
        <a:lstStyle/>
        <a:p>
          <a:r>
            <a:rPr lang="en-ZA" dirty="0"/>
            <a:t>Measurement platform</a:t>
          </a:r>
        </a:p>
      </dgm:t>
    </dgm:pt>
    <dgm:pt modelId="{56204B9B-3D00-4A2E-B83D-5F2A470A557C}" type="parTrans" cxnId="{025D3A67-B508-400C-B596-510DB59B8FE4}">
      <dgm:prSet/>
      <dgm:spPr/>
      <dgm:t>
        <a:bodyPr/>
        <a:lstStyle/>
        <a:p>
          <a:endParaRPr lang="en-ZA"/>
        </a:p>
      </dgm:t>
    </dgm:pt>
    <dgm:pt modelId="{C48684D7-0E05-4D15-AE4B-5A68DCF38118}" type="sibTrans" cxnId="{025D3A67-B508-400C-B596-510DB59B8FE4}">
      <dgm:prSet/>
      <dgm:spPr/>
      <dgm:t>
        <a:bodyPr/>
        <a:lstStyle/>
        <a:p>
          <a:endParaRPr lang="en-ZA"/>
        </a:p>
      </dgm:t>
    </dgm:pt>
    <dgm:pt modelId="{EDE8F380-8E1B-4EB5-96B5-45EA90FAF2CD}">
      <dgm:prSet/>
      <dgm:spPr/>
      <dgm:t>
        <a:bodyPr/>
        <a:lstStyle/>
        <a:p>
          <a:r>
            <a:rPr lang="en-ZA" dirty="0"/>
            <a:t>Execution + learning + growth engines</a:t>
          </a:r>
        </a:p>
      </dgm:t>
    </dgm:pt>
    <dgm:pt modelId="{5CE8C064-45C4-433E-A534-818FB87F929A}" type="parTrans" cxnId="{E4CE81C0-4BC4-4D36-804F-21AF05CDE4EF}">
      <dgm:prSet/>
      <dgm:spPr/>
      <dgm:t>
        <a:bodyPr/>
        <a:lstStyle/>
        <a:p>
          <a:endParaRPr lang="en-ZA"/>
        </a:p>
      </dgm:t>
    </dgm:pt>
    <dgm:pt modelId="{3EE37050-5DC1-43D2-8DA4-895F2E5CD24A}" type="sibTrans" cxnId="{E4CE81C0-4BC4-4D36-804F-21AF05CDE4EF}">
      <dgm:prSet/>
      <dgm:spPr/>
      <dgm:t>
        <a:bodyPr/>
        <a:lstStyle/>
        <a:p>
          <a:endParaRPr lang="en-ZA"/>
        </a:p>
      </dgm:t>
    </dgm:pt>
    <dgm:pt modelId="{9533B7E5-F972-40C1-AF82-C10B3AC1B5AF}">
      <dgm:prSet/>
      <dgm:spPr/>
      <dgm:t>
        <a:bodyPr/>
        <a:lstStyle/>
        <a:p>
          <a:r>
            <a:rPr lang="en-ZA" dirty="0"/>
            <a:t>Organisation fit for purpose</a:t>
          </a:r>
        </a:p>
      </dgm:t>
    </dgm:pt>
    <dgm:pt modelId="{DD725D99-DBC2-4D9A-9F7D-49DC0D26815C}" type="parTrans" cxnId="{DB234A94-13D3-4EB9-A2EA-7A2C6A2A03BC}">
      <dgm:prSet/>
      <dgm:spPr/>
      <dgm:t>
        <a:bodyPr/>
        <a:lstStyle/>
        <a:p>
          <a:endParaRPr lang="en-ZA"/>
        </a:p>
      </dgm:t>
    </dgm:pt>
    <dgm:pt modelId="{6BCC7E57-28F3-4628-BDFE-77DD679A8172}" type="sibTrans" cxnId="{DB234A94-13D3-4EB9-A2EA-7A2C6A2A03BC}">
      <dgm:prSet/>
      <dgm:spPr/>
      <dgm:t>
        <a:bodyPr/>
        <a:lstStyle/>
        <a:p>
          <a:endParaRPr lang="en-ZA"/>
        </a:p>
      </dgm:t>
    </dgm:pt>
    <dgm:pt modelId="{5E50FF02-0421-400C-A067-DA5442EF0072}" type="pres">
      <dgm:prSet presAssocID="{2B5559B7-8E16-481F-BC88-E1E6EA182C3D}" presName="linear" presStyleCnt="0">
        <dgm:presLayoutVars>
          <dgm:dir/>
          <dgm:animLvl val="lvl"/>
          <dgm:resizeHandles val="exact"/>
        </dgm:presLayoutVars>
      </dgm:prSet>
      <dgm:spPr/>
    </dgm:pt>
    <dgm:pt modelId="{C342DAAE-AB0F-4A2F-B84D-9892B55D855F}" type="pres">
      <dgm:prSet presAssocID="{9533B7E5-F972-40C1-AF82-C10B3AC1B5AF}" presName="parentLin" presStyleCnt="0"/>
      <dgm:spPr/>
    </dgm:pt>
    <dgm:pt modelId="{47B12BC9-16F1-45FC-B9AF-BA216D5E85C8}" type="pres">
      <dgm:prSet presAssocID="{9533B7E5-F972-40C1-AF82-C10B3AC1B5AF}" presName="parentLeftMargin" presStyleLbl="node1" presStyleIdx="0" presStyleCnt="7"/>
      <dgm:spPr/>
    </dgm:pt>
    <dgm:pt modelId="{5BE7A0B8-0ADD-4B32-BE36-94A23D5277CD}" type="pres">
      <dgm:prSet presAssocID="{9533B7E5-F972-40C1-AF82-C10B3AC1B5A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E3E09F34-9DEE-4E64-B27E-E2B445793632}" type="pres">
      <dgm:prSet presAssocID="{9533B7E5-F972-40C1-AF82-C10B3AC1B5AF}" presName="negativeSpace" presStyleCnt="0"/>
      <dgm:spPr/>
    </dgm:pt>
    <dgm:pt modelId="{2E863BA6-5AE2-478A-9887-7FA4CDCDB765}" type="pres">
      <dgm:prSet presAssocID="{9533B7E5-F972-40C1-AF82-C10B3AC1B5AF}" presName="childText" presStyleLbl="conFgAcc1" presStyleIdx="0" presStyleCnt="7">
        <dgm:presLayoutVars>
          <dgm:bulletEnabled val="1"/>
        </dgm:presLayoutVars>
      </dgm:prSet>
      <dgm:spPr/>
    </dgm:pt>
    <dgm:pt modelId="{40741987-71BF-4097-A8A1-FA69296CD8F1}" type="pres">
      <dgm:prSet presAssocID="{6BCC7E57-28F3-4628-BDFE-77DD679A8172}" presName="spaceBetweenRectangles" presStyleCnt="0"/>
      <dgm:spPr/>
    </dgm:pt>
    <dgm:pt modelId="{A5D7DC4D-67FF-4DBB-B296-C7D54D7A208E}" type="pres">
      <dgm:prSet presAssocID="{EDE8F380-8E1B-4EB5-96B5-45EA90FAF2CD}" presName="parentLin" presStyleCnt="0"/>
      <dgm:spPr/>
    </dgm:pt>
    <dgm:pt modelId="{B7B31C2C-B107-407D-8001-A5257A2DC40F}" type="pres">
      <dgm:prSet presAssocID="{EDE8F380-8E1B-4EB5-96B5-45EA90FAF2CD}" presName="parentLeftMargin" presStyleLbl="node1" presStyleIdx="0" presStyleCnt="7"/>
      <dgm:spPr/>
    </dgm:pt>
    <dgm:pt modelId="{62FB5C06-F118-469E-B08B-170D2BA19578}" type="pres">
      <dgm:prSet presAssocID="{EDE8F380-8E1B-4EB5-96B5-45EA90FAF2C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E717F1C-42C3-4152-A1B0-803F84A19221}" type="pres">
      <dgm:prSet presAssocID="{EDE8F380-8E1B-4EB5-96B5-45EA90FAF2CD}" presName="negativeSpace" presStyleCnt="0"/>
      <dgm:spPr/>
    </dgm:pt>
    <dgm:pt modelId="{70ADBC95-3F1C-4BC4-87C0-4D8A12F2A7E3}" type="pres">
      <dgm:prSet presAssocID="{EDE8F380-8E1B-4EB5-96B5-45EA90FAF2CD}" presName="childText" presStyleLbl="conFgAcc1" presStyleIdx="1" presStyleCnt="7">
        <dgm:presLayoutVars>
          <dgm:bulletEnabled val="1"/>
        </dgm:presLayoutVars>
      </dgm:prSet>
      <dgm:spPr/>
    </dgm:pt>
    <dgm:pt modelId="{6E7382AD-9154-4394-AA3E-2A28EB47F93F}" type="pres">
      <dgm:prSet presAssocID="{3EE37050-5DC1-43D2-8DA4-895F2E5CD24A}" presName="spaceBetweenRectangles" presStyleCnt="0"/>
      <dgm:spPr/>
    </dgm:pt>
    <dgm:pt modelId="{F7A9B340-9AE4-4FF7-8FDE-F342DB244378}" type="pres">
      <dgm:prSet presAssocID="{622C3FF2-CDFF-4674-86C9-7345C4AA5531}" presName="parentLin" presStyleCnt="0"/>
      <dgm:spPr/>
    </dgm:pt>
    <dgm:pt modelId="{08952CA8-9A9E-40FA-900B-AAFD3A2A3C01}" type="pres">
      <dgm:prSet presAssocID="{622C3FF2-CDFF-4674-86C9-7345C4AA5531}" presName="parentLeftMargin" presStyleLbl="node1" presStyleIdx="1" presStyleCnt="7"/>
      <dgm:spPr/>
    </dgm:pt>
    <dgm:pt modelId="{B1F56646-5148-473C-88EA-85FCE65039ED}" type="pres">
      <dgm:prSet presAssocID="{622C3FF2-CDFF-4674-86C9-7345C4AA553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804BD11-D4CC-440B-BF60-0421F8CAFDDB}" type="pres">
      <dgm:prSet presAssocID="{622C3FF2-CDFF-4674-86C9-7345C4AA5531}" presName="negativeSpace" presStyleCnt="0"/>
      <dgm:spPr/>
    </dgm:pt>
    <dgm:pt modelId="{5814B8FC-5B9A-4651-AC22-89FE56C9748E}" type="pres">
      <dgm:prSet presAssocID="{622C3FF2-CDFF-4674-86C9-7345C4AA5531}" presName="childText" presStyleLbl="conFgAcc1" presStyleIdx="2" presStyleCnt="7">
        <dgm:presLayoutVars>
          <dgm:bulletEnabled val="1"/>
        </dgm:presLayoutVars>
      </dgm:prSet>
      <dgm:spPr/>
    </dgm:pt>
    <dgm:pt modelId="{3DF994D8-232F-4AD8-BC1A-C126B5390D2F}" type="pres">
      <dgm:prSet presAssocID="{6B4DD1DC-18E0-4E27-8D69-E5948FCE216A}" presName="spaceBetweenRectangles" presStyleCnt="0"/>
      <dgm:spPr/>
    </dgm:pt>
    <dgm:pt modelId="{5791FCF2-3B9B-4599-81F2-3E96879D9BFC}" type="pres">
      <dgm:prSet presAssocID="{8862641A-962E-4E89-A3DE-EBAE7D081D70}" presName="parentLin" presStyleCnt="0"/>
      <dgm:spPr/>
    </dgm:pt>
    <dgm:pt modelId="{0A0769C1-D98F-4DF3-ACA5-EA115A529B38}" type="pres">
      <dgm:prSet presAssocID="{8862641A-962E-4E89-A3DE-EBAE7D081D70}" presName="parentLeftMargin" presStyleLbl="node1" presStyleIdx="2" presStyleCnt="7"/>
      <dgm:spPr/>
    </dgm:pt>
    <dgm:pt modelId="{C1C22870-B2FC-4E44-8522-8B42835CD743}" type="pres">
      <dgm:prSet presAssocID="{8862641A-962E-4E89-A3DE-EBAE7D081D7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F779933-2C82-4D09-B9CB-3219C85C0FFE}" type="pres">
      <dgm:prSet presAssocID="{8862641A-962E-4E89-A3DE-EBAE7D081D70}" presName="negativeSpace" presStyleCnt="0"/>
      <dgm:spPr/>
    </dgm:pt>
    <dgm:pt modelId="{3A9B4F17-6C0C-40B6-A48C-01E1D66AE1A4}" type="pres">
      <dgm:prSet presAssocID="{8862641A-962E-4E89-A3DE-EBAE7D081D70}" presName="childText" presStyleLbl="conFgAcc1" presStyleIdx="3" presStyleCnt="7">
        <dgm:presLayoutVars>
          <dgm:bulletEnabled val="1"/>
        </dgm:presLayoutVars>
      </dgm:prSet>
      <dgm:spPr/>
    </dgm:pt>
    <dgm:pt modelId="{8D74E93D-847C-4D8A-93E1-0A0FCA683211}" type="pres">
      <dgm:prSet presAssocID="{4E94C644-33CB-4D25-8EDE-B5FF8B9DA707}" presName="spaceBetweenRectangles" presStyleCnt="0"/>
      <dgm:spPr/>
    </dgm:pt>
    <dgm:pt modelId="{BD972083-0EE1-40A4-97CE-7264EEFF3CB9}" type="pres">
      <dgm:prSet presAssocID="{FFB64FF6-658D-4D7E-AE9E-015B5FAAFA58}" presName="parentLin" presStyleCnt="0"/>
      <dgm:spPr/>
    </dgm:pt>
    <dgm:pt modelId="{95D474EF-D390-42A1-B8A0-F17EB24C3F95}" type="pres">
      <dgm:prSet presAssocID="{FFB64FF6-658D-4D7E-AE9E-015B5FAAFA58}" presName="parentLeftMargin" presStyleLbl="node1" presStyleIdx="3" presStyleCnt="7"/>
      <dgm:spPr/>
    </dgm:pt>
    <dgm:pt modelId="{824A97CC-F20B-4160-B795-6B5B193237A0}" type="pres">
      <dgm:prSet presAssocID="{FFB64FF6-658D-4D7E-AE9E-015B5FAAFA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135B686-DFDF-44F8-AB10-3F077326612F}" type="pres">
      <dgm:prSet presAssocID="{FFB64FF6-658D-4D7E-AE9E-015B5FAAFA58}" presName="negativeSpace" presStyleCnt="0"/>
      <dgm:spPr/>
    </dgm:pt>
    <dgm:pt modelId="{0CC039B9-BBA7-4478-A658-CD030E6029CD}" type="pres">
      <dgm:prSet presAssocID="{FFB64FF6-658D-4D7E-AE9E-015B5FAAFA58}" presName="childText" presStyleLbl="conFgAcc1" presStyleIdx="4" presStyleCnt="7">
        <dgm:presLayoutVars>
          <dgm:bulletEnabled val="1"/>
        </dgm:presLayoutVars>
      </dgm:prSet>
      <dgm:spPr/>
    </dgm:pt>
    <dgm:pt modelId="{3A11F82E-AAA1-4AEC-99A2-90D09DD721F0}" type="pres">
      <dgm:prSet presAssocID="{05074067-1DC6-483C-865C-F34CA512E2E1}" presName="spaceBetweenRectangles" presStyleCnt="0"/>
      <dgm:spPr/>
    </dgm:pt>
    <dgm:pt modelId="{6ACBCE9A-8E4C-4081-AA0E-8BF6C4B2D424}" type="pres">
      <dgm:prSet presAssocID="{032DBB21-B374-4883-9F01-CBC3A1B17D1D}" presName="parentLin" presStyleCnt="0"/>
      <dgm:spPr/>
    </dgm:pt>
    <dgm:pt modelId="{B4A92C53-92B1-48E6-AFC3-E9F269EE490E}" type="pres">
      <dgm:prSet presAssocID="{032DBB21-B374-4883-9F01-CBC3A1B17D1D}" presName="parentLeftMargin" presStyleLbl="node1" presStyleIdx="4" presStyleCnt="7"/>
      <dgm:spPr/>
    </dgm:pt>
    <dgm:pt modelId="{6D4C9940-B9DC-42EE-A6A4-D169431E5CB4}" type="pres">
      <dgm:prSet presAssocID="{032DBB21-B374-4883-9F01-CBC3A1B17D1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4E377C2-EB52-424B-A200-1962A8F5D772}" type="pres">
      <dgm:prSet presAssocID="{032DBB21-B374-4883-9F01-CBC3A1B17D1D}" presName="negativeSpace" presStyleCnt="0"/>
      <dgm:spPr/>
    </dgm:pt>
    <dgm:pt modelId="{E60ADC81-CF88-4230-90C8-2077711B79ED}" type="pres">
      <dgm:prSet presAssocID="{032DBB21-B374-4883-9F01-CBC3A1B17D1D}" presName="childText" presStyleLbl="conFgAcc1" presStyleIdx="5" presStyleCnt="7">
        <dgm:presLayoutVars>
          <dgm:bulletEnabled val="1"/>
        </dgm:presLayoutVars>
      </dgm:prSet>
      <dgm:spPr/>
    </dgm:pt>
    <dgm:pt modelId="{11768E2B-41A1-4EB1-B67F-95C02C7DDAFE}" type="pres">
      <dgm:prSet presAssocID="{0862F0AE-5F37-4181-B90A-07AF96D2E8DF}" presName="spaceBetweenRectangles" presStyleCnt="0"/>
      <dgm:spPr/>
    </dgm:pt>
    <dgm:pt modelId="{68614E56-B645-4871-9848-FBE3352CCF2D}" type="pres">
      <dgm:prSet presAssocID="{F823C0CE-8367-4689-A70C-A8CC8FB2FB76}" presName="parentLin" presStyleCnt="0"/>
      <dgm:spPr/>
    </dgm:pt>
    <dgm:pt modelId="{288C7679-BBBE-4A86-8FBB-97EC17B45EC5}" type="pres">
      <dgm:prSet presAssocID="{F823C0CE-8367-4689-A70C-A8CC8FB2FB76}" presName="parentLeftMargin" presStyleLbl="node1" presStyleIdx="5" presStyleCnt="7"/>
      <dgm:spPr/>
    </dgm:pt>
    <dgm:pt modelId="{718188BB-5C03-4D75-99BA-D2621F70007C}" type="pres">
      <dgm:prSet presAssocID="{F823C0CE-8367-4689-A70C-A8CC8FB2FB76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153C7285-12C5-433F-A682-F43E031F2473}" type="pres">
      <dgm:prSet presAssocID="{F823C0CE-8367-4689-A70C-A8CC8FB2FB76}" presName="negativeSpace" presStyleCnt="0"/>
      <dgm:spPr/>
    </dgm:pt>
    <dgm:pt modelId="{3BF34956-9EEF-4B4A-BEAF-4D803775BF83}" type="pres">
      <dgm:prSet presAssocID="{F823C0CE-8367-4689-A70C-A8CC8FB2FB76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994C9A11-C0C6-4345-A81D-4DF86EF87A05}" srcId="{2B5559B7-8E16-481F-BC88-E1E6EA182C3D}" destId="{032DBB21-B374-4883-9F01-CBC3A1B17D1D}" srcOrd="5" destOrd="0" parTransId="{9330B7BB-69CE-4F7E-B763-874FB49F1DA0}" sibTransId="{0862F0AE-5F37-4181-B90A-07AF96D2E8DF}"/>
    <dgm:cxn modelId="{1D821617-6128-43F3-A5F9-2A0B98AE4E74}" type="presOf" srcId="{622C3FF2-CDFF-4674-86C9-7345C4AA5531}" destId="{B1F56646-5148-473C-88EA-85FCE65039ED}" srcOrd="1" destOrd="0" presId="urn:microsoft.com/office/officeart/2005/8/layout/list1"/>
    <dgm:cxn modelId="{26038919-96EC-4861-8F93-5A3E191695A0}" type="presOf" srcId="{F823C0CE-8367-4689-A70C-A8CC8FB2FB76}" destId="{288C7679-BBBE-4A86-8FBB-97EC17B45EC5}" srcOrd="0" destOrd="0" presId="urn:microsoft.com/office/officeart/2005/8/layout/list1"/>
    <dgm:cxn modelId="{2E456C1A-764B-48A2-9915-78E169CBCFF9}" type="presOf" srcId="{FFB64FF6-658D-4D7E-AE9E-015B5FAAFA58}" destId="{824A97CC-F20B-4160-B795-6B5B193237A0}" srcOrd="1" destOrd="0" presId="urn:microsoft.com/office/officeart/2005/8/layout/list1"/>
    <dgm:cxn modelId="{D40F531B-0A2C-4CA6-900E-4E7D7110E3E4}" srcId="{2B5559B7-8E16-481F-BC88-E1E6EA182C3D}" destId="{8862641A-962E-4E89-A3DE-EBAE7D081D70}" srcOrd="3" destOrd="0" parTransId="{9837A1DA-55CA-406D-BB93-D8AA271F9ACF}" sibTransId="{4E94C644-33CB-4D25-8EDE-B5FF8B9DA707}"/>
    <dgm:cxn modelId="{D252CA20-A3A1-4290-8DE1-4108DAC0F97C}" type="presOf" srcId="{032DBB21-B374-4883-9F01-CBC3A1B17D1D}" destId="{6D4C9940-B9DC-42EE-A6A4-D169431E5CB4}" srcOrd="1" destOrd="0" presId="urn:microsoft.com/office/officeart/2005/8/layout/list1"/>
    <dgm:cxn modelId="{025D3A67-B508-400C-B596-510DB59B8FE4}" srcId="{2B5559B7-8E16-481F-BC88-E1E6EA182C3D}" destId="{F823C0CE-8367-4689-A70C-A8CC8FB2FB76}" srcOrd="6" destOrd="0" parTransId="{56204B9B-3D00-4A2E-B83D-5F2A470A557C}" sibTransId="{C48684D7-0E05-4D15-AE4B-5A68DCF38118}"/>
    <dgm:cxn modelId="{EBE3254B-6B2B-4991-9EED-45D18749A7A0}" type="presOf" srcId="{EDE8F380-8E1B-4EB5-96B5-45EA90FAF2CD}" destId="{B7B31C2C-B107-407D-8001-A5257A2DC40F}" srcOrd="0" destOrd="0" presId="urn:microsoft.com/office/officeart/2005/8/layout/list1"/>
    <dgm:cxn modelId="{7EEC2E5A-93FE-4442-A7CD-00E540A1B07A}" type="presOf" srcId="{EDE8F380-8E1B-4EB5-96B5-45EA90FAF2CD}" destId="{62FB5C06-F118-469E-B08B-170D2BA19578}" srcOrd="1" destOrd="0" presId="urn:microsoft.com/office/officeart/2005/8/layout/list1"/>
    <dgm:cxn modelId="{B48F417F-6F46-43F2-8955-7F05B40ED305}" type="presOf" srcId="{F823C0CE-8367-4689-A70C-A8CC8FB2FB76}" destId="{718188BB-5C03-4D75-99BA-D2621F70007C}" srcOrd="1" destOrd="0" presId="urn:microsoft.com/office/officeart/2005/8/layout/list1"/>
    <dgm:cxn modelId="{DB234A94-13D3-4EB9-A2EA-7A2C6A2A03BC}" srcId="{2B5559B7-8E16-481F-BC88-E1E6EA182C3D}" destId="{9533B7E5-F972-40C1-AF82-C10B3AC1B5AF}" srcOrd="0" destOrd="0" parTransId="{DD725D99-DBC2-4D9A-9F7D-49DC0D26815C}" sibTransId="{6BCC7E57-28F3-4628-BDFE-77DD679A8172}"/>
    <dgm:cxn modelId="{31845B9C-8DAA-4F26-B0FD-A1740F49C69C}" type="presOf" srcId="{9533B7E5-F972-40C1-AF82-C10B3AC1B5AF}" destId="{47B12BC9-16F1-45FC-B9AF-BA216D5E85C8}" srcOrd="0" destOrd="0" presId="urn:microsoft.com/office/officeart/2005/8/layout/list1"/>
    <dgm:cxn modelId="{931FFB9D-4DE8-4339-91D6-4E7BBC0DB218}" type="presOf" srcId="{8862641A-962E-4E89-A3DE-EBAE7D081D70}" destId="{C1C22870-B2FC-4E44-8522-8B42835CD743}" srcOrd="1" destOrd="0" presId="urn:microsoft.com/office/officeart/2005/8/layout/list1"/>
    <dgm:cxn modelId="{8F23EAA6-DDA0-4D39-A85D-4C4B322F0CD3}" type="presOf" srcId="{FFB64FF6-658D-4D7E-AE9E-015B5FAAFA58}" destId="{95D474EF-D390-42A1-B8A0-F17EB24C3F95}" srcOrd="0" destOrd="0" presId="urn:microsoft.com/office/officeart/2005/8/layout/list1"/>
    <dgm:cxn modelId="{83D295B2-90C2-4AD4-BC13-D15DBDC10A18}" type="presOf" srcId="{622C3FF2-CDFF-4674-86C9-7345C4AA5531}" destId="{08952CA8-9A9E-40FA-900B-AAFD3A2A3C01}" srcOrd="0" destOrd="0" presId="urn:microsoft.com/office/officeart/2005/8/layout/list1"/>
    <dgm:cxn modelId="{CD4A2FBA-4A3C-4F2B-B11E-4A0592D7CC35}" srcId="{2B5559B7-8E16-481F-BC88-E1E6EA182C3D}" destId="{622C3FF2-CDFF-4674-86C9-7345C4AA5531}" srcOrd="2" destOrd="0" parTransId="{93460531-9DBB-439A-96ED-707B822C174A}" sibTransId="{6B4DD1DC-18E0-4E27-8D69-E5948FCE216A}"/>
    <dgm:cxn modelId="{07AF58BF-99EC-4299-BA08-3B5DE2BEC50A}" type="presOf" srcId="{8862641A-962E-4E89-A3DE-EBAE7D081D70}" destId="{0A0769C1-D98F-4DF3-ACA5-EA115A529B38}" srcOrd="0" destOrd="0" presId="urn:microsoft.com/office/officeart/2005/8/layout/list1"/>
    <dgm:cxn modelId="{E4CE81C0-4BC4-4D36-804F-21AF05CDE4EF}" srcId="{2B5559B7-8E16-481F-BC88-E1E6EA182C3D}" destId="{EDE8F380-8E1B-4EB5-96B5-45EA90FAF2CD}" srcOrd="1" destOrd="0" parTransId="{5CE8C064-45C4-433E-A534-818FB87F929A}" sibTransId="{3EE37050-5DC1-43D2-8DA4-895F2E5CD24A}"/>
    <dgm:cxn modelId="{E002ABC7-BB9F-4B8D-8719-A4D788B90669}" type="presOf" srcId="{2B5559B7-8E16-481F-BC88-E1E6EA182C3D}" destId="{5E50FF02-0421-400C-A067-DA5442EF0072}" srcOrd="0" destOrd="0" presId="urn:microsoft.com/office/officeart/2005/8/layout/list1"/>
    <dgm:cxn modelId="{F39F34CE-A1F8-4D87-9D79-56C675BE8D2B}" srcId="{2B5559B7-8E16-481F-BC88-E1E6EA182C3D}" destId="{FFB64FF6-658D-4D7E-AE9E-015B5FAAFA58}" srcOrd="4" destOrd="0" parTransId="{58A632A0-DDEB-40BE-B6BD-8D4EF26DA79C}" sibTransId="{05074067-1DC6-483C-865C-F34CA512E2E1}"/>
    <dgm:cxn modelId="{21894AEC-40C3-45BF-8D7A-81CC7773DCBA}" type="presOf" srcId="{032DBB21-B374-4883-9F01-CBC3A1B17D1D}" destId="{B4A92C53-92B1-48E6-AFC3-E9F269EE490E}" srcOrd="0" destOrd="0" presId="urn:microsoft.com/office/officeart/2005/8/layout/list1"/>
    <dgm:cxn modelId="{5437B7ED-89F8-45A6-9525-B8FAA168BFAA}" type="presOf" srcId="{9533B7E5-F972-40C1-AF82-C10B3AC1B5AF}" destId="{5BE7A0B8-0ADD-4B32-BE36-94A23D5277CD}" srcOrd="1" destOrd="0" presId="urn:microsoft.com/office/officeart/2005/8/layout/list1"/>
    <dgm:cxn modelId="{3773BA5A-B826-4A80-A233-41D3464FB967}" type="presParOf" srcId="{5E50FF02-0421-400C-A067-DA5442EF0072}" destId="{C342DAAE-AB0F-4A2F-B84D-9892B55D855F}" srcOrd="0" destOrd="0" presId="urn:microsoft.com/office/officeart/2005/8/layout/list1"/>
    <dgm:cxn modelId="{76699376-1F20-4EE7-BBED-FFA381010C98}" type="presParOf" srcId="{C342DAAE-AB0F-4A2F-B84D-9892B55D855F}" destId="{47B12BC9-16F1-45FC-B9AF-BA216D5E85C8}" srcOrd="0" destOrd="0" presId="urn:microsoft.com/office/officeart/2005/8/layout/list1"/>
    <dgm:cxn modelId="{FAC10542-B14A-4A69-8A45-D92481AB55A0}" type="presParOf" srcId="{C342DAAE-AB0F-4A2F-B84D-9892B55D855F}" destId="{5BE7A0B8-0ADD-4B32-BE36-94A23D5277CD}" srcOrd="1" destOrd="0" presId="urn:microsoft.com/office/officeart/2005/8/layout/list1"/>
    <dgm:cxn modelId="{2ECE1972-89FF-4E76-B62C-F2590DA8F9BE}" type="presParOf" srcId="{5E50FF02-0421-400C-A067-DA5442EF0072}" destId="{E3E09F34-9DEE-4E64-B27E-E2B445793632}" srcOrd="1" destOrd="0" presId="urn:microsoft.com/office/officeart/2005/8/layout/list1"/>
    <dgm:cxn modelId="{3EFAA533-D3F3-463F-A547-78C7C8F9C9E9}" type="presParOf" srcId="{5E50FF02-0421-400C-A067-DA5442EF0072}" destId="{2E863BA6-5AE2-478A-9887-7FA4CDCDB765}" srcOrd="2" destOrd="0" presId="urn:microsoft.com/office/officeart/2005/8/layout/list1"/>
    <dgm:cxn modelId="{6894C600-765F-4FE7-A204-0E4827CC23E3}" type="presParOf" srcId="{5E50FF02-0421-400C-A067-DA5442EF0072}" destId="{40741987-71BF-4097-A8A1-FA69296CD8F1}" srcOrd="3" destOrd="0" presId="urn:microsoft.com/office/officeart/2005/8/layout/list1"/>
    <dgm:cxn modelId="{214C791C-A221-41DA-A26B-3EA1DC33E5A2}" type="presParOf" srcId="{5E50FF02-0421-400C-A067-DA5442EF0072}" destId="{A5D7DC4D-67FF-4DBB-B296-C7D54D7A208E}" srcOrd="4" destOrd="0" presId="urn:microsoft.com/office/officeart/2005/8/layout/list1"/>
    <dgm:cxn modelId="{152EBE97-4045-4051-B1DC-BA3C97CBE3B1}" type="presParOf" srcId="{A5D7DC4D-67FF-4DBB-B296-C7D54D7A208E}" destId="{B7B31C2C-B107-407D-8001-A5257A2DC40F}" srcOrd="0" destOrd="0" presId="urn:microsoft.com/office/officeart/2005/8/layout/list1"/>
    <dgm:cxn modelId="{D6FF8885-8CB6-4F50-A689-4063D918650B}" type="presParOf" srcId="{A5D7DC4D-67FF-4DBB-B296-C7D54D7A208E}" destId="{62FB5C06-F118-469E-B08B-170D2BA19578}" srcOrd="1" destOrd="0" presId="urn:microsoft.com/office/officeart/2005/8/layout/list1"/>
    <dgm:cxn modelId="{98A5B6EB-B936-4548-BAB8-76F9FECB1D22}" type="presParOf" srcId="{5E50FF02-0421-400C-A067-DA5442EF0072}" destId="{7E717F1C-42C3-4152-A1B0-803F84A19221}" srcOrd="5" destOrd="0" presId="urn:microsoft.com/office/officeart/2005/8/layout/list1"/>
    <dgm:cxn modelId="{E5E5936F-5177-42F8-A484-B4573BF702AA}" type="presParOf" srcId="{5E50FF02-0421-400C-A067-DA5442EF0072}" destId="{70ADBC95-3F1C-4BC4-87C0-4D8A12F2A7E3}" srcOrd="6" destOrd="0" presId="urn:microsoft.com/office/officeart/2005/8/layout/list1"/>
    <dgm:cxn modelId="{F9BB9DF8-493A-49BB-93E2-A82AE6D8B783}" type="presParOf" srcId="{5E50FF02-0421-400C-A067-DA5442EF0072}" destId="{6E7382AD-9154-4394-AA3E-2A28EB47F93F}" srcOrd="7" destOrd="0" presId="urn:microsoft.com/office/officeart/2005/8/layout/list1"/>
    <dgm:cxn modelId="{116D2B12-83AE-47B3-A55A-1A40A0AF66F9}" type="presParOf" srcId="{5E50FF02-0421-400C-A067-DA5442EF0072}" destId="{F7A9B340-9AE4-4FF7-8FDE-F342DB244378}" srcOrd="8" destOrd="0" presId="urn:microsoft.com/office/officeart/2005/8/layout/list1"/>
    <dgm:cxn modelId="{11CE81A8-97C5-44FF-91D5-5DA1EB1F08FA}" type="presParOf" srcId="{F7A9B340-9AE4-4FF7-8FDE-F342DB244378}" destId="{08952CA8-9A9E-40FA-900B-AAFD3A2A3C01}" srcOrd="0" destOrd="0" presId="urn:microsoft.com/office/officeart/2005/8/layout/list1"/>
    <dgm:cxn modelId="{E996CE08-CF86-47C8-AED7-2A7450761CB9}" type="presParOf" srcId="{F7A9B340-9AE4-4FF7-8FDE-F342DB244378}" destId="{B1F56646-5148-473C-88EA-85FCE65039ED}" srcOrd="1" destOrd="0" presId="urn:microsoft.com/office/officeart/2005/8/layout/list1"/>
    <dgm:cxn modelId="{50C1FBCC-7BB8-43CF-A1BD-8B078B0E862B}" type="presParOf" srcId="{5E50FF02-0421-400C-A067-DA5442EF0072}" destId="{6804BD11-D4CC-440B-BF60-0421F8CAFDDB}" srcOrd="9" destOrd="0" presId="urn:microsoft.com/office/officeart/2005/8/layout/list1"/>
    <dgm:cxn modelId="{BA3391A1-8650-4565-A90D-B9666FDB9C36}" type="presParOf" srcId="{5E50FF02-0421-400C-A067-DA5442EF0072}" destId="{5814B8FC-5B9A-4651-AC22-89FE56C9748E}" srcOrd="10" destOrd="0" presId="urn:microsoft.com/office/officeart/2005/8/layout/list1"/>
    <dgm:cxn modelId="{4B33734A-F31B-495C-8164-AF424C9193A6}" type="presParOf" srcId="{5E50FF02-0421-400C-A067-DA5442EF0072}" destId="{3DF994D8-232F-4AD8-BC1A-C126B5390D2F}" srcOrd="11" destOrd="0" presId="urn:microsoft.com/office/officeart/2005/8/layout/list1"/>
    <dgm:cxn modelId="{830AAECC-0A92-44E6-B747-133B72F985DE}" type="presParOf" srcId="{5E50FF02-0421-400C-A067-DA5442EF0072}" destId="{5791FCF2-3B9B-4599-81F2-3E96879D9BFC}" srcOrd="12" destOrd="0" presId="urn:microsoft.com/office/officeart/2005/8/layout/list1"/>
    <dgm:cxn modelId="{54811840-9ED2-4FF6-9494-F98852998E2F}" type="presParOf" srcId="{5791FCF2-3B9B-4599-81F2-3E96879D9BFC}" destId="{0A0769C1-D98F-4DF3-ACA5-EA115A529B38}" srcOrd="0" destOrd="0" presId="urn:microsoft.com/office/officeart/2005/8/layout/list1"/>
    <dgm:cxn modelId="{2742430A-A46D-4ADE-8743-00CE0944BDB0}" type="presParOf" srcId="{5791FCF2-3B9B-4599-81F2-3E96879D9BFC}" destId="{C1C22870-B2FC-4E44-8522-8B42835CD743}" srcOrd="1" destOrd="0" presId="urn:microsoft.com/office/officeart/2005/8/layout/list1"/>
    <dgm:cxn modelId="{B10AEDB5-3DC5-466E-BD38-F72DD71BF5C0}" type="presParOf" srcId="{5E50FF02-0421-400C-A067-DA5442EF0072}" destId="{4F779933-2C82-4D09-B9CB-3219C85C0FFE}" srcOrd="13" destOrd="0" presId="urn:microsoft.com/office/officeart/2005/8/layout/list1"/>
    <dgm:cxn modelId="{49D8316C-9D3A-4729-90BB-00F3B8343BC7}" type="presParOf" srcId="{5E50FF02-0421-400C-A067-DA5442EF0072}" destId="{3A9B4F17-6C0C-40B6-A48C-01E1D66AE1A4}" srcOrd="14" destOrd="0" presId="urn:microsoft.com/office/officeart/2005/8/layout/list1"/>
    <dgm:cxn modelId="{DB210031-F914-4D5C-AC3F-17E54781ACA2}" type="presParOf" srcId="{5E50FF02-0421-400C-A067-DA5442EF0072}" destId="{8D74E93D-847C-4D8A-93E1-0A0FCA683211}" srcOrd="15" destOrd="0" presId="urn:microsoft.com/office/officeart/2005/8/layout/list1"/>
    <dgm:cxn modelId="{51CA651A-72E8-4F52-A056-2DC08A44BFDE}" type="presParOf" srcId="{5E50FF02-0421-400C-A067-DA5442EF0072}" destId="{BD972083-0EE1-40A4-97CE-7264EEFF3CB9}" srcOrd="16" destOrd="0" presId="urn:microsoft.com/office/officeart/2005/8/layout/list1"/>
    <dgm:cxn modelId="{BDE6EF22-6743-459B-ACF1-50FA45A7D9DA}" type="presParOf" srcId="{BD972083-0EE1-40A4-97CE-7264EEFF3CB9}" destId="{95D474EF-D390-42A1-B8A0-F17EB24C3F95}" srcOrd="0" destOrd="0" presId="urn:microsoft.com/office/officeart/2005/8/layout/list1"/>
    <dgm:cxn modelId="{A860DF18-6278-4BCB-B2FD-1AA46F77A5D9}" type="presParOf" srcId="{BD972083-0EE1-40A4-97CE-7264EEFF3CB9}" destId="{824A97CC-F20B-4160-B795-6B5B193237A0}" srcOrd="1" destOrd="0" presId="urn:microsoft.com/office/officeart/2005/8/layout/list1"/>
    <dgm:cxn modelId="{9BBDBCE8-D36B-49DC-A2F3-0761875AC0DF}" type="presParOf" srcId="{5E50FF02-0421-400C-A067-DA5442EF0072}" destId="{5135B686-DFDF-44F8-AB10-3F077326612F}" srcOrd="17" destOrd="0" presId="urn:microsoft.com/office/officeart/2005/8/layout/list1"/>
    <dgm:cxn modelId="{A588BEFC-BBF5-47BA-9374-F0A424B85884}" type="presParOf" srcId="{5E50FF02-0421-400C-A067-DA5442EF0072}" destId="{0CC039B9-BBA7-4478-A658-CD030E6029CD}" srcOrd="18" destOrd="0" presId="urn:microsoft.com/office/officeart/2005/8/layout/list1"/>
    <dgm:cxn modelId="{A4C66E7B-6873-4F2A-A7F2-43622F7CA7BB}" type="presParOf" srcId="{5E50FF02-0421-400C-A067-DA5442EF0072}" destId="{3A11F82E-AAA1-4AEC-99A2-90D09DD721F0}" srcOrd="19" destOrd="0" presId="urn:microsoft.com/office/officeart/2005/8/layout/list1"/>
    <dgm:cxn modelId="{8B081299-6DBE-472F-8A54-D8426A2FD3C3}" type="presParOf" srcId="{5E50FF02-0421-400C-A067-DA5442EF0072}" destId="{6ACBCE9A-8E4C-4081-AA0E-8BF6C4B2D424}" srcOrd="20" destOrd="0" presId="urn:microsoft.com/office/officeart/2005/8/layout/list1"/>
    <dgm:cxn modelId="{DBD0BD5D-6941-450E-B142-C19572AD75F1}" type="presParOf" srcId="{6ACBCE9A-8E4C-4081-AA0E-8BF6C4B2D424}" destId="{B4A92C53-92B1-48E6-AFC3-E9F269EE490E}" srcOrd="0" destOrd="0" presId="urn:microsoft.com/office/officeart/2005/8/layout/list1"/>
    <dgm:cxn modelId="{9FAB35F7-04CD-4F43-9551-B05F828A4C45}" type="presParOf" srcId="{6ACBCE9A-8E4C-4081-AA0E-8BF6C4B2D424}" destId="{6D4C9940-B9DC-42EE-A6A4-D169431E5CB4}" srcOrd="1" destOrd="0" presId="urn:microsoft.com/office/officeart/2005/8/layout/list1"/>
    <dgm:cxn modelId="{8D6DA36E-BCF4-4984-9AAD-0C7213A5A041}" type="presParOf" srcId="{5E50FF02-0421-400C-A067-DA5442EF0072}" destId="{14E377C2-EB52-424B-A200-1962A8F5D772}" srcOrd="21" destOrd="0" presId="urn:microsoft.com/office/officeart/2005/8/layout/list1"/>
    <dgm:cxn modelId="{6D32972D-D070-4799-B5C8-531B11FC2D20}" type="presParOf" srcId="{5E50FF02-0421-400C-A067-DA5442EF0072}" destId="{E60ADC81-CF88-4230-90C8-2077711B79ED}" srcOrd="22" destOrd="0" presId="urn:microsoft.com/office/officeart/2005/8/layout/list1"/>
    <dgm:cxn modelId="{8CB9CC0C-8AD0-4ECE-AC9D-83E3D4DC52AC}" type="presParOf" srcId="{5E50FF02-0421-400C-A067-DA5442EF0072}" destId="{11768E2B-41A1-4EB1-B67F-95C02C7DDAFE}" srcOrd="23" destOrd="0" presId="urn:microsoft.com/office/officeart/2005/8/layout/list1"/>
    <dgm:cxn modelId="{611031F8-65A1-4B80-89AB-54B136AAF285}" type="presParOf" srcId="{5E50FF02-0421-400C-A067-DA5442EF0072}" destId="{68614E56-B645-4871-9848-FBE3352CCF2D}" srcOrd="24" destOrd="0" presId="urn:microsoft.com/office/officeart/2005/8/layout/list1"/>
    <dgm:cxn modelId="{DD699DB4-0EC6-47C5-9ADD-673418F98D47}" type="presParOf" srcId="{68614E56-B645-4871-9848-FBE3352CCF2D}" destId="{288C7679-BBBE-4A86-8FBB-97EC17B45EC5}" srcOrd="0" destOrd="0" presId="urn:microsoft.com/office/officeart/2005/8/layout/list1"/>
    <dgm:cxn modelId="{F202EB75-5C57-47CD-BD41-9929E138F968}" type="presParOf" srcId="{68614E56-B645-4871-9848-FBE3352CCF2D}" destId="{718188BB-5C03-4D75-99BA-D2621F70007C}" srcOrd="1" destOrd="0" presId="urn:microsoft.com/office/officeart/2005/8/layout/list1"/>
    <dgm:cxn modelId="{B1C1F414-F3A3-4BD6-B508-3C8DA705E11B}" type="presParOf" srcId="{5E50FF02-0421-400C-A067-DA5442EF0072}" destId="{153C7285-12C5-433F-A682-F43E031F2473}" srcOrd="25" destOrd="0" presId="urn:microsoft.com/office/officeart/2005/8/layout/list1"/>
    <dgm:cxn modelId="{9734F570-3236-400D-9597-BCD9735102A7}" type="presParOf" srcId="{5E50FF02-0421-400C-A067-DA5442EF0072}" destId="{3BF34956-9EEF-4B4A-BEAF-4D803775BF8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73E5FDF-45ED-4C70-8159-9CD17CF6886B}" type="doc">
      <dgm:prSet loTypeId="urn:microsoft.com/office/officeart/2009/layout/CircleArrowProcess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ZA"/>
        </a:p>
      </dgm:t>
    </dgm:pt>
    <dgm:pt modelId="{7B7D2646-0E90-46BF-9B27-C35C245D399C}">
      <dgm:prSet phldrT="[Text]"/>
      <dgm:spPr/>
      <dgm:t>
        <a:bodyPr/>
        <a:lstStyle/>
        <a:p>
          <a:r>
            <a:rPr lang="en-ZA" dirty="0"/>
            <a:t>engage</a:t>
          </a:r>
        </a:p>
      </dgm:t>
    </dgm:pt>
    <dgm:pt modelId="{A9A66464-E4C2-40FF-AE6C-2FAE99CC70C1}" type="parTrans" cxnId="{C6887144-8292-4E8A-870F-16FA2687933C}">
      <dgm:prSet/>
      <dgm:spPr/>
      <dgm:t>
        <a:bodyPr/>
        <a:lstStyle/>
        <a:p>
          <a:endParaRPr lang="en-ZA"/>
        </a:p>
      </dgm:t>
    </dgm:pt>
    <dgm:pt modelId="{89F7B820-F67E-4B41-9B25-FCFD7DAE00D7}" type="sibTrans" cxnId="{C6887144-8292-4E8A-870F-16FA2687933C}">
      <dgm:prSet/>
      <dgm:spPr/>
      <dgm:t>
        <a:bodyPr/>
        <a:lstStyle/>
        <a:p>
          <a:endParaRPr lang="en-ZA"/>
        </a:p>
      </dgm:t>
    </dgm:pt>
    <dgm:pt modelId="{809D8B92-8F09-45C4-A477-FC1E3E9060B9}">
      <dgm:prSet phldrT="[Text]"/>
      <dgm:spPr/>
      <dgm:t>
        <a:bodyPr/>
        <a:lstStyle/>
        <a:p>
          <a:r>
            <a:rPr lang="en-ZA" dirty="0"/>
            <a:t>embrace</a:t>
          </a:r>
        </a:p>
      </dgm:t>
    </dgm:pt>
    <dgm:pt modelId="{5E6AE6BF-16F7-47AC-8D6E-02610ED1F9B4}" type="parTrans" cxnId="{47E5E4B5-8AD7-4E0E-B002-7E978D1F741F}">
      <dgm:prSet/>
      <dgm:spPr/>
      <dgm:t>
        <a:bodyPr/>
        <a:lstStyle/>
        <a:p>
          <a:endParaRPr lang="en-ZA"/>
        </a:p>
      </dgm:t>
    </dgm:pt>
    <dgm:pt modelId="{159B1A2D-437D-4721-9E23-904C5E05CD3E}" type="sibTrans" cxnId="{47E5E4B5-8AD7-4E0E-B002-7E978D1F741F}">
      <dgm:prSet/>
      <dgm:spPr/>
      <dgm:t>
        <a:bodyPr/>
        <a:lstStyle/>
        <a:p>
          <a:endParaRPr lang="en-ZA"/>
        </a:p>
      </dgm:t>
    </dgm:pt>
    <dgm:pt modelId="{3CDB9FFC-983B-4192-8DC2-A7B1077FF108}">
      <dgm:prSet phldrT="[Text]"/>
      <dgm:spPr/>
      <dgm:t>
        <a:bodyPr/>
        <a:lstStyle/>
        <a:p>
          <a:r>
            <a:rPr lang="en-ZA" dirty="0"/>
            <a:t>experiment</a:t>
          </a:r>
        </a:p>
      </dgm:t>
    </dgm:pt>
    <dgm:pt modelId="{D5535AB9-1D22-4FE7-AF3F-965AE282C536}" type="parTrans" cxnId="{218E6D15-A994-413C-BF82-1283E16EEAD3}">
      <dgm:prSet/>
      <dgm:spPr/>
      <dgm:t>
        <a:bodyPr/>
        <a:lstStyle/>
        <a:p>
          <a:endParaRPr lang="en-ZA"/>
        </a:p>
      </dgm:t>
    </dgm:pt>
    <dgm:pt modelId="{09868CF0-2BE4-44AD-8728-3A34B4C5D354}" type="sibTrans" cxnId="{218E6D15-A994-413C-BF82-1283E16EEAD3}">
      <dgm:prSet/>
      <dgm:spPr/>
      <dgm:t>
        <a:bodyPr/>
        <a:lstStyle/>
        <a:p>
          <a:endParaRPr lang="en-ZA"/>
        </a:p>
      </dgm:t>
    </dgm:pt>
    <dgm:pt modelId="{615BA7D9-E15E-42D9-80A0-3BCAB7775CC4}">
      <dgm:prSet/>
      <dgm:spPr/>
      <dgm:t>
        <a:bodyPr/>
        <a:lstStyle/>
        <a:p>
          <a:r>
            <a:rPr lang="en-ZA" dirty="0"/>
            <a:t>expand</a:t>
          </a:r>
        </a:p>
      </dgm:t>
    </dgm:pt>
    <dgm:pt modelId="{72D92B98-2699-40F5-80CA-28AFF572657A}" type="parTrans" cxnId="{50248B64-947B-4F38-99F8-46807D4D13C2}">
      <dgm:prSet/>
      <dgm:spPr/>
      <dgm:t>
        <a:bodyPr/>
        <a:lstStyle/>
        <a:p>
          <a:endParaRPr lang="en-ZA"/>
        </a:p>
      </dgm:t>
    </dgm:pt>
    <dgm:pt modelId="{B1F05BD8-FA93-4810-A065-430A321ED074}" type="sibTrans" cxnId="{50248B64-947B-4F38-99F8-46807D4D13C2}">
      <dgm:prSet/>
      <dgm:spPr/>
      <dgm:t>
        <a:bodyPr/>
        <a:lstStyle/>
        <a:p>
          <a:endParaRPr lang="en-ZA"/>
        </a:p>
      </dgm:t>
    </dgm:pt>
    <dgm:pt modelId="{EFB33E4D-E117-415F-A9C6-43570CADD0E7}" type="pres">
      <dgm:prSet presAssocID="{473E5FDF-45ED-4C70-8159-9CD17CF6886B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7D1AEF2C-7A7C-4B85-B435-8D83378D297E}" type="pres">
      <dgm:prSet presAssocID="{7B7D2646-0E90-46BF-9B27-C35C245D399C}" presName="Accent1" presStyleCnt="0"/>
      <dgm:spPr/>
    </dgm:pt>
    <dgm:pt modelId="{D540AC87-0378-4364-898A-030B6F4E5B51}" type="pres">
      <dgm:prSet presAssocID="{7B7D2646-0E90-46BF-9B27-C35C245D399C}" presName="Accent" presStyleLbl="node1" presStyleIdx="0" presStyleCnt="4"/>
      <dgm:spPr/>
    </dgm:pt>
    <dgm:pt modelId="{8049B105-32D8-4A9D-8C07-C99D9DAA8172}" type="pres">
      <dgm:prSet presAssocID="{7B7D2646-0E90-46BF-9B27-C35C245D399C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78076301-F412-41CB-91B7-E2079EAC6D6B}" type="pres">
      <dgm:prSet presAssocID="{809D8B92-8F09-45C4-A477-FC1E3E9060B9}" presName="Accent2" presStyleCnt="0"/>
      <dgm:spPr/>
    </dgm:pt>
    <dgm:pt modelId="{83267D42-09DF-4B2C-9A50-3C9956719CC9}" type="pres">
      <dgm:prSet presAssocID="{809D8B92-8F09-45C4-A477-FC1E3E9060B9}" presName="Accent" presStyleLbl="node1" presStyleIdx="1" presStyleCnt="4"/>
      <dgm:spPr/>
    </dgm:pt>
    <dgm:pt modelId="{A8211B89-AC44-4C29-B2BF-EF70A76AA19C}" type="pres">
      <dgm:prSet presAssocID="{809D8B92-8F09-45C4-A477-FC1E3E9060B9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B7E4C1D4-DDCD-4A27-BDDB-AB43133AE3F2}" type="pres">
      <dgm:prSet presAssocID="{3CDB9FFC-983B-4192-8DC2-A7B1077FF108}" presName="Accent3" presStyleCnt="0"/>
      <dgm:spPr/>
    </dgm:pt>
    <dgm:pt modelId="{6E5AE94A-07AC-470D-ACCD-1CE1696BC0C7}" type="pres">
      <dgm:prSet presAssocID="{3CDB9FFC-983B-4192-8DC2-A7B1077FF108}" presName="Accent" presStyleLbl="node1" presStyleIdx="2" presStyleCnt="4"/>
      <dgm:spPr/>
    </dgm:pt>
    <dgm:pt modelId="{CE5E3485-0F09-4159-B4FF-5E025923F06A}" type="pres">
      <dgm:prSet presAssocID="{3CDB9FFC-983B-4192-8DC2-A7B1077FF108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5DD37477-4F2C-4BF1-A357-8CACCCF2123A}" type="pres">
      <dgm:prSet presAssocID="{615BA7D9-E15E-42D9-80A0-3BCAB7775CC4}" presName="Accent4" presStyleCnt="0"/>
      <dgm:spPr/>
    </dgm:pt>
    <dgm:pt modelId="{7F5F50A9-F94A-45A4-B8CB-D06F88A16039}" type="pres">
      <dgm:prSet presAssocID="{615BA7D9-E15E-42D9-80A0-3BCAB7775CC4}" presName="Accent" presStyleLbl="node1" presStyleIdx="3" presStyleCnt="4"/>
      <dgm:spPr/>
    </dgm:pt>
    <dgm:pt modelId="{4E5A0C2F-22B7-4C31-A06F-ADBE4805263E}" type="pres">
      <dgm:prSet presAssocID="{615BA7D9-E15E-42D9-80A0-3BCAB7775CC4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218E6D15-A994-413C-BF82-1283E16EEAD3}" srcId="{473E5FDF-45ED-4C70-8159-9CD17CF6886B}" destId="{3CDB9FFC-983B-4192-8DC2-A7B1077FF108}" srcOrd="2" destOrd="0" parTransId="{D5535AB9-1D22-4FE7-AF3F-965AE282C536}" sibTransId="{09868CF0-2BE4-44AD-8728-3A34B4C5D354}"/>
    <dgm:cxn modelId="{C2BB0961-F5A1-4AAE-BF49-374BD06A137F}" type="presOf" srcId="{615BA7D9-E15E-42D9-80A0-3BCAB7775CC4}" destId="{4E5A0C2F-22B7-4C31-A06F-ADBE4805263E}" srcOrd="0" destOrd="0" presId="urn:microsoft.com/office/officeart/2009/layout/CircleArrowProcess"/>
    <dgm:cxn modelId="{180D0962-72EE-4528-94F2-F318E6E59BBC}" type="presOf" srcId="{809D8B92-8F09-45C4-A477-FC1E3E9060B9}" destId="{A8211B89-AC44-4C29-B2BF-EF70A76AA19C}" srcOrd="0" destOrd="0" presId="urn:microsoft.com/office/officeart/2009/layout/CircleArrowProcess"/>
    <dgm:cxn modelId="{C6887144-8292-4E8A-870F-16FA2687933C}" srcId="{473E5FDF-45ED-4C70-8159-9CD17CF6886B}" destId="{7B7D2646-0E90-46BF-9B27-C35C245D399C}" srcOrd="0" destOrd="0" parTransId="{A9A66464-E4C2-40FF-AE6C-2FAE99CC70C1}" sibTransId="{89F7B820-F67E-4B41-9B25-FCFD7DAE00D7}"/>
    <dgm:cxn modelId="{50248B64-947B-4F38-99F8-46807D4D13C2}" srcId="{473E5FDF-45ED-4C70-8159-9CD17CF6886B}" destId="{615BA7D9-E15E-42D9-80A0-3BCAB7775CC4}" srcOrd="3" destOrd="0" parTransId="{72D92B98-2699-40F5-80CA-28AFF572657A}" sibTransId="{B1F05BD8-FA93-4810-A065-430A321ED074}"/>
    <dgm:cxn modelId="{56FA7989-28B7-4DFF-A17D-1CE95F57D4AA}" type="presOf" srcId="{3CDB9FFC-983B-4192-8DC2-A7B1077FF108}" destId="{CE5E3485-0F09-4159-B4FF-5E025923F06A}" srcOrd="0" destOrd="0" presId="urn:microsoft.com/office/officeart/2009/layout/CircleArrowProcess"/>
    <dgm:cxn modelId="{B0FF42AE-3662-4FBC-AF62-FB4BD6365E7A}" type="presOf" srcId="{7B7D2646-0E90-46BF-9B27-C35C245D399C}" destId="{8049B105-32D8-4A9D-8C07-C99D9DAA8172}" srcOrd="0" destOrd="0" presId="urn:microsoft.com/office/officeart/2009/layout/CircleArrowProcess"/>
    <dgm:cxn modelId="{47E5E4B5-8AD7-4E0E-B002-7E978D1F741F}" srcId="{473E5FDF-45ED-4C70-8159-9CD17CF6886B}" destId="{809D8B92-8F09-45C4-A477-FC1E3E9060B9}" srcOrd="1" destOrd="0" parTransId="{5E6AE6BF-16F7-47AC-8D6E-02610ED1F9B4}" sibTransId="{159B1A2D-437D-4721-9E23-904C5E05CD3E}"/>
    <dgm:cxn modelId="{435EE2D1-FA59-43DC-B148-E63F826BB6B0}" type="presOf" srcId="{473E5FDF-45ED-4C70-8159-9CD17CF6886B}" destId="{EFB33E4D-E117-415F-A9C6-43570CADD0E7}" srcOrd="0" destOrd="0" presId="urn:microsoft.com/office/officeart/2009/layout/CircleArrowProcess"/>
    <dgm:cxn modelId="{EED179FE-5981-453C-B66B-5848419790EF}" type="presParOf" srcId="{EFB33E4D-E117-415F-A9C6-43570CADD0E7}" destId="{7D1AEF2C-7A7C-4B85-B435-8D83378D297E}" srcOrd="0" destOrd="0" presId="urn:microsoft.com/office/officeart/2009/layout/CircleArrowProcess"/>
    <dgm:cxn modelId="{7C28FDE8-DD7D-4B03-A256-09C8A842B767}" type="presParOf" srcId="{7D1AEF2C-7A7C-4B85-B435-8D83378D297E}" destId="{D540AC87-0378-4364-898A-030B6F4E5B51}" srcOrd="0" destOrd="0" presId="urn:microsoft.com/office/officeart/2009/layout/CircleArrowProcess"/>
    <dgm:cxn modelId="{C4A1729D-F52D-4CAF-A2C9-CDB59AF7C714}" type="presParOf" srcId="{EFB33E4D-E117-415F-A9C6-43570CADD0E7}" destId="{8049B105-32D8-4A9D-8C07-C99D9DAA8172}" srcOrd="1" destOrd="0" presId="urn:microsoft.com/office/officeart/2009/layout/CircleArrowProcess"/>
    <dgm:cxn modelId="{F0B71ED5-BFC9-4469-9302-16158F0ACD50}" type="presParOf" srcId="{EFB33E4D-E117-415F-A9C6-43570CADD0E7}" destId="{78076301-F412-41CB-91B7-E2079EAC6D6B}" srcOrd="2" destOrd="0" presId="urn:microsoft.com/office/officeart/2009/layout/CircleArrowProcess"/>
    <dgm:cxn modelId="{254E2DEA-EC21-4A67-B747-CBE8BB2F042D}" type="presParOf" srcId="{78076301-F412-41CB-91B7-E2079EAC6D6B}" destId="{83267D42-09DF-4B2C-9A50-3C9956719CC9}" srcOrd="0" destOrd="0" presId="urn:microsoft.com/office/officeart/2009/layout/CircleArrowProcess"/>
    <dgm:cxn modelId="{3467A8D4-5649-4FFC-B418-481E7E2B4FDA}" type="presParOf" srcId="{EFB33E4D-E117-415F-A9C6-43570CADD0E7}" destId="{A8211B89-AC44-4C29-B2BF-EF70A76AA19C}" srcOrd="3" destOrd="0" presId="urn:microsoft.com/office/officeart/2009/layout/CircleArrowProcess"/>
    <dgm:cxn modelId="{BFAEC04C-4421-4135-91A0-7626F135653B}" type="presParOf" srcId="{EFB33E4D-E117-415F-A9C6-43570CADD0E7}" destId="{B7E4C1D4-DDCD-4A27-BDDB-AB43133AE3F2}" srcOrd="4" destOrd="0" presId="urn:microsoft.com/office/officeart/2009/layout/CircleArrowProcess"/>
    <dgm:cxn modelId="{4848EC22-E278-4836-BB19-BFA71DABE071}" type="presParOf" srcId="{B7E4C1D4-DDCD-4A27-BDDB-AB43133AE3F2}" destId="{6E5AE94A-07AC-470D-ACCD-1CE1696BC0C7}" srcOrd="0" destOrd="0" presId="urn:microsoft.com/office/officeart/2009/layout/CircleArrowProcess"/>
    <dgm:cxn modelId="{BF5F1606-39A8-4EE6-9302-021B1DE48FAD}" type="presParOf" srcId="{EFB33E4D-E117-415F-A9C6-43570CADD0E7}" destId="{CE5E3485-0F09-4159-B4FF-5E025923F06A}" srcOrd="5" destOrd="0" presId="urn:microsoft.com/office/officeart/2009/layout/CircleArrowProcess"/>
    <dgm:cxn modelId="{6F21A6BF-E17D-4B8D-9C60-0FBE73FD8298}" type="presParOf" srcId="{EFB33E4D-E117-415F-A9C6-43570CADD0E7}" destId="{5DD37477-4F2C-4BF1-A357-8CACCCF2123A}" srcOrd="6" destOrd="0" presId="urn:microsoft.com/office/officeart/2009/layout/CircleArrowProcess"/>
    <dgm:cxn modelId="{78FF9164-9846-43FF-89CB-7AD0EE66ACC7}" type="presParOf" srcId="{5DD37477-4F2C-4BF1-A357-8CACCCF2123A}" destId="{7F5F50A9-F94A-45A4-B8CB-D06F88A16039}" srcOrd="0" destOrd="0" presId="urn:microsoft.com/office/officeart/2009/layout/CircleArrowProcess"/>
    <dgm:cxn modelId="{C5A3FA9F-F4CD-4165-9145-E210B68E8F5A}" type="presParOf" srcId="{EFB33E4D-E117-415F-A9C6-43570CADD0E7}" destId="{4E5A0C2F-22B7-4C31-A06F-ADBE4805263E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106A458-F633-4EF7-9B47-282D355FAC25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783A752D-F5CB-4230-9F8E-44A8CA4EA0E0}">
      <dgm:prSet phldrT="[Text]"/>
      <dgm:spPr/>
      <dgm:t>
        <a:bodyPr/>
        <a:lstStyle/>
        <a:p>
          <a:r>
            <a:rPr lang="en-ZA" dirty="0"/>
            <a:t>theme</a:t>
          </a:r>
        </a:p>
      </dgm:t>
    </dgm:pt>
    <dgm:pt modelId="{3E586C6E-9ADC-490F-9C18-B5EE8020E421}" type="parTrans" cxnId="{68986404-12FE-454E-9745-35A1E855E592}">
      <dgm:prSet/>
      <dgm:spPr/>
      <dgm:t>
        <a:bodyPr/>
        <a:lstStyle/>
        <a:p>
          <a:endParaRPr lang="en-ZA"/>
        </a:p>
      </dgm:t>
    </dgm:pt>
    <dgm:pt modelId="{E494BAA4-BE09-4986-B5D6-0E68AD7943C5}" type="sibTrans" cxnId="{68986404-12FE-454E-9745-35A1E855E592}">
      <dgm:prSet/>
      <dgm:spPr/>
      <dgm:t>
        <a:bodyPr/>
        <a:lstStyle/>
        <a:p>
          <a:endParaRPr lang="en-ZA"/>
        </a:p>
      </dgm:t>
    </dgm:pt>
    <dgm:pt modelId="{167B6372-1CB3-43D7-8EE9-9E15D3C2996C}">
      <dgm:prSet phldrT="[Text]"/>
      <dgm:spPr/>
      <dgm:t>
        <a:bodyPr/>
        <a:lstStyle/>
        <a:p>
          <a:r>
            <a:rPr lang="en-ZA" dirty="0"/>
            <a:t>theme</a:t>
          </a:r>
        </a:p>
      </dgm:t>
    </dgm:pt>
    <dgm:pt modelId="{6A9B9F36-7BBF-4B5A-9AF0-52B3DB429A10}" type="parTrans" cxnId="{D83B5464-72DC-4483-A73D-861DE52123E8}">
      <dgm:prSet/>
      <dgm:spPr/>
      <dgm:t>
        <a:bodyPr/>
        <a:lstStyle/>
        <a:p>
          <a:endParaRPr lang="en-ZA"/>
        </a:p>
      </dgm:t>
    </dgm:pt>
    <dgm:pt modelId="{EB7D880B-E98C-44DC-92F1-04F19B6AB89B}" type="sibTrans" cxnId="{D83B5464-72DC-4483-A73D-861DE52123E8}">
      <dgm:prSet/>
      <dgm:spPr/>
      <dgm:t>
        <a:bodyPr/>
        <a:lstStyle/>
        <a:p>
          <a:endParaRPr lang="en-ZA"/>
        </a:p>
      </dgm:t>
    </dgm:pt>
    <dgm:pt modelId="{2938054D-C47F-4EB4-973F-E44D9EEA8DF4}">
      <dgm:prSet phldrT="[Text]"/>
      <dgm:spPr/>
      <dgm:t>
        <a:bodyPr/>
        <a:lstStyle/>
        <a:p>
          <a:r>
            <a:rPr lang="en-ZA" dirty="0"/>
            <a:t>theme</a:t>
          </a:r>
        </a:p>
      </dgm:t>
    </dgm:pt>
    <dgm:pt modelId="{ECDEB72D-1974-440A-BBB8-B2A882E63383}" type="parTrans" cxnId="{A2DBA469-2951-40DC-B728-235F222462FE}">
      <dgm:prSet/>
      <dgm:spPr/>
      <dgm:t>
        <a:bodyPr/>
        <a:lstStyle/>
        <a:p>
          <a:endParaRPr lang="en-ZA"/>
        </a:p>
      </dgm:t>
    </dgm:pt>
    <dgm:pt modelId="{6DDCED60-E0EE-415C-A8E4-644B3A1FEF0A}" type="sibTrans" cxnId="{A2DBA469-2951-40DC-B728-235F222462FE}">
      <dgm:prSet/>
      <dgm:spPr/>
      <dgm:t>
        <a:bodyPr/>
        <a:lstStyle/>
        <a:p>
          <a:endParaRPr lang="en-ZA"/>
        </a:p>
      </dgm:t>
    </dgm:pt>
    <dgm:pt modelId="{57D3167A-F579-4EFA-BF8D-D7E40802E060}">
      <dgm:prSet phldrT="[Text]" custT="1"/>
      <dgm:spPr/>
      <dgm:t>
        <a:bodyPr/>
        <a:lstStyle/>
        <a:p>
          <a:r>
            <a:rPr lang="en-ZA" sz="1800" dirty="0"/>
            <a:t>SAQA value journey</a:t>
          </a:r>
        </a:p>
      </dgm:t>
    </dgm:pt>
    <dgm:pt modelId="{D61A15E4-0031-4F05-9327-9BE86FC9CA59}" type="parTrans" cxnId="{5D6F3B9F-F396-4E87-AC8A-1D58AA433AC1}">
      <dgm:prSet/>
      <dgm:spPr/>
      <dgm:t>
        <a:bodyPr/>
        <a:lstStyle/>
        <a:p>
          <a:endParaRPr lang="en-ZA"/>
        </a:p>
      </dgm:t>
    </dgm:pt>
    <dgm:pt modelId="{D55F0AB4-C274-45C1-B25A-BCF138A0200A}" type="sibTrans" cxnId="{5D6F3B9F-F396-4E87-AC8A-1D58AA433AC1}">
      <dgm:prSet/>
      <dgm:spPr/>
      <dgm:t>
        <a:bodyPr/>
        <a:lstStyle/>
        <a:p>
          <a:endParaRPr lang="en-ZA"/>
        </a:p>
      </dgm:t>
    </dgm:pt>
    <dgm:pt modelId="{AFC8538D-71C5-4469-B374-BE8C95B0FAA6}" type="pres">
      <dgm:prSet presAssocID="{0106A458-F633-4EF7-9B47-282D355FAC25}" presName="Name0" presStyleCnt="0">
        <dgm:presLayoutVars>
          <dgm:chMax val="4"/>
          <dgm:resizeHandles val="exact"/>
        </dgm:presLayoutVars>
      </dgm:prSet>
      <dgm:spPr/>
    </dgm:pt>
    <dgm:pt modelId="{F200510F-DEA7-414D-BAFB-4CBC05340766}" type="pres">
      <dgm:prSet presAssocID="{0106A458-F633-4EF7-9B47-282D355FAC25}" presName="ellipse" presStyleLbl="trBgShp" presStyleIdx="0" presStyleCnt="1"/>
      <dgm:spPr/>
    </dgm:pt>
    <dgm:pt modelId="{5CFB0A58-522C-48C4-A255-5252A2479366}" type="pres">
      <dgm:prSet presAssocID="{0106A458-F633-4EF7-9B47-282D355FAC25}" presName="arrow1" presStyleLbl="fgShp" presStyleIdx="0" presStyleCnt="1"/>
      <dgm:spPr/>
    </dgm:pt>
    <dgm:pt modelId="{F9B13DB4-262C-40EA-9708-54A95685D846}" type="pres">
      <dgm:prSet presAssocID="{0106A458-F633-4EF7-9B47-282D355FAC25}" presName="rectangle" presStyleLbl="revTx" presStyleIdx="0" presStyleCnt="1" custScaleX="186978" custScaleY="106981">
        <dgm:presLayoutVars>
          <dgm:bulletEnabled val="1"/>
        </dgm:presLayoutVars>
      </dgm:prSet>
      <dgm:spPr/>
    </dgm:pt>
    <dgm:pt modelId="{B1178E25-1CE7-45B3-A887-C7D9AFD514D7}" type="pres">
      <dgm:prSet presAssocID="{167B6372-1CB3-43D7-8EE9-9E15D3C2996C}" presName="item1" presStyleLbl="node1" presStyleIdx="0" presStyleCnt="3">
        <dgm:presLayoutVars>
          <dgm:bulletEnabled val="1"/>
        </dgm:presLayoutVars>
      </dgm:prSet>
      <dgm:spPr/>
    </dgm:pt>
    <dgm:pt modelId="{3D8FA003-AEE4-46A1-8DB5-1F5A04064C0C}" type="pres">
      <dgm:prSet presAssocID="{2938054D-C47F-4EB4-973F-E44D9EEA8DF4}" presName="item2" presStyleLbl="node1" presStyleIdx="1" presStyleCnt="3">
        <dgm:presLayoutVars>
          <dgm:bulletEnabled val="1"/>
        </dgm:presLayoutVars>
      </dgm:prSet>
      <dgm:spPr/>
    </dgm:pt>
    <dgm:pt modelId="{BF15D424-4D9D-4587-808B-4E25B53D3DB2}" type="pres">
      <dgm:prSet presAssocID="{57D3167A-F579-4EFA-BF8D-D7E40802E060}" presName="item3" presStyleLbl="node1" presStyleIdx="2" presStyleCnt="3">
        <dgm:presLayoutVars>
          <dgm:bulletEnabled val="1"/>
        </dgm:presLayoutVars>
      </dgm:prSet>
      <dgm:spPr/>
    </dgm:pt>
    <dgm:pt modelId="{BC5A5121-4810-449D-B70F-B1E016667C37}" type="pres">
      <dgm:prSet presAssocID="{0106A458-F633-4EF7-9B47-282D355FAC25}" presName="funnel" presStyleLbl="trAlignAcc1" presStyleIdx="0" presStyleCnt="1"/>
      <dgm:spPr/>
    </dgm:pt>
  </dgm:ptLst>
  <dgm:cxnLst>
    <dgm:cxn modelId="{68986404-12FE-454E-9745-35A1E855E592}" srcId="{0106A458-F633-4EF7-9B47-282D355FAC25}" destId="{783A752D-F5CB-4230-9F8E-44A8CA4EA0E0}" srcOrd="0" destOrd="0" parTransId="{3E586C6E-9ADC-490F-9C18-B5EE8020E421}" sibTransId="{E494BAA4-BE09-4986-B5D6-0E68AD7943C5}"/>
    <dgm:cxn modelId="{1463760A-EA98-4B3F-BB4D-2D9D7ABFA656}" type="presOf" srcId="{167B6372-1CB3-43D7-8EE9-9E15D3C2996C}" destId="{3D8FA003-AEE4-46A1-8DB5-1F5A04064C0C}" srcOrd="0" destOrd="0" presId="urn:microsoft.com/office/officeart/2005/8/layout/funnel1"/>
    <dgm:cxn modelId="{7066FF2F-68AF-4965-A70C-FC80E79E308A}" type="presOf" srcId="{783A752D-F5CB-4230-9F8E-44A8CA4EA0E0}" destId="{BF15D424-4D9D-4587-808B-4E25B53D3DB2}" srcOrd="0" destOrd="0" presId="urn:microsoft.com/office/officeart/2005/8/layout/funnel1"/>
    <dgm:cxn modelId="{68F8CC38-A91E-40BB-93C7-6680D0562569}" type="presOf" srcId="{0106A458-F633-4EF7-9B47-282D355FAC25}" destId="{AFC8538D-71C5-4469-B374-BE8C95B0FAA6}" srcOrd="0" destOrd="0" presId="urn:microsoft.com/office/officeart/2005/8/layout/funnel1"/>
    <dgm:cxn modelId="{FD1E6761-CAF6-423F-8015-02A6E1F83162}" type="presOf" srcId="{57D3167A-F579-4EFA-BF8D-D7E40802E060}" destId="{F9B13DB4-262C-40EA-9708-54A95685D846}" srcOrd="0" destOrd="0" presId="urn:microsoft.com/office/officeart/2005/8/layout/funnel1"/>
    <dgm:cxn modelId="{D83B5464-72DC-4483-A73D-861DE52123E8}" srcId="{0106A458-F633-4EF7-9B47-282D355FAC25}" destId="{167B6372-1CB3-43D7-8EE9-9E15D3C2996C}" srcOrd="1" destOrd="0" parTransId="{6A9B9F36-7BBF-4B5A-9AF0-52B3DB429A10}" sibTransId="{EB7D880B-E98C-44DC-92F1-04F19B6AB89B}"/>
    <dgm:cxn modelId="{A2DBA469-2951-40DC-B728-235F222462FE}" srcId="{0106A458-F633-4EF7-9B47-282D355FAC25}" destId="{2938054D-C47F-4EB4-973F-E44D9EEA8DF4}" srcOrd="2" destOrd="0" parTransId="{ECDEB72D-1974-440A-BBB8-B2A882E63383}" sibTransId="{6DDCED60-E0EE-415C-A8E4-644B3A1FEF0A}"/>
    <dgm:cxn modelId="{AB677952-9B87-443B-BCB1-00550F2556D6}" type="presOf" srcId="{2938054D-C47F-4EB4-973F-E44D9EEA8DF4}" destId="{B1178E25-1CE7-45B3-A887-C7D9AFD514D7}" srcOrd="0" destOrd="0" presId="urn:microsoft.com/office/officeart/2005/8/layout/funnel1"/>
    <dgm:cxn modelId="{5D6F3B9F-F396-4E87-AC8A-1D58AA433AC1}" srcId="{0106A458-F633-4EF7-9B47-282D355FAC25}" destId="{57D3167A-F579-4EFA-BF8D-D7E40802E060}" srcOrd="3" destOrd="0" parTransId="{D61A15E4-0031-4F05-9327-9BE86FC9CA59}" sibTransId="{D55F0AB4-C274-45C1-B25A-BCF138A0200A}"/>
    <dgm:cxn modelId="{0F64486A-50DB-4854-BFC9-EB83E59FE049}" type="presParOf" srcId="{AFC8538D-71C5-4469-B374-BE8C95B0FAA6}" destId="{F200510F-DEA7-414D-BAFB-4CBC05340766}" srcOrd="0" destOrd="0" presId="urn:microsoft.com/office/officeart/2005/8/layout/funnel1"/>
    <dgm:cxn modelId="{2C6515E8-6C80-45FA-8958-B2F551A1E7C2}" type="presParOf" srcId="{AFC8538D-71C5-4469-B374-BE8C95B0FAA6}" destId="{5CFB0A58-522C-48C4-A255-5252A2479366}" srcOrd="1" destOrd="0" presId="urn:microsoft.com/office/officeart/2005/8/layout/funnel1"/>
    <dgm:cxn modelId="{232792BE-C381-407C-BD8B-4636B2E41347}" type="presParOf" srcId="{AFC8538D-71C5-4469-B374-BE8C95B0FAA6}" destId="{F9B13DB4-262C-40EA-9708-54A95685D846}" srcOrd="2" destOrd="0" presId="urn:microsoft.com/office/officeart/2005/8/layout/funnel1"/>
    <dgm:cxn modelId="{7D47D6F0-479E-4BCE-93CB-DF4B3DB566BF}" type="presParOf" srcId="{AFC8538D-71C5-4469-B374-BE8C95B0FAA6}" destId="{B1178E25-1CE7-45B3-A887-C7D9AFD514D7}" srcOrd="3" destOrd="0" presId="urn:microsoft.com/office/officeart/2005/8/layout/funnel1"/>
    <dgm:cxn modelId="{CEC54AF7-FE61-4F0C-AEA0-12D8D21756BE}" type="presParOf" srcId="{AFC8538D-71C5-4469-B374-BE8C95B0FAA6}" destId="{3D8FA003-AEE4-46A1-8DB5-1F5A04064C0C}" srcOrd="4" destOrd="0" presId="urn:microsoft.com/office/officeart/2005/8/layout/funnel1"/>
    <dgm:cxn modelId="{80BD25ED-530D-4D3F-85DA-6CB525A4177E}" type="presParOf" srcId="{AFC8538D-71C5-4469-B374-BE8C95B0FAA6}" destId="{BF15D424-4D9D-4587-808B-4E25B53D3DB2}" srcOrd="5" destOrd="0" presId="urn:microsoft.com/office/officeart/2005/8/layout/funnel1"/>
    <dgm:cxn modelId="{F5C3EEC2-1F7F-49F3-9F28-856F90120BFA}" type="presParOf" srcId="{AFC8538D-71C5-4469-B374-BE8C95B0FAA6}" destId="{BC5A5121-4810-449D-B70F-B1E016667C3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79964-125D-4981-B999-8D9ED64AD136}">
      <dsp:nvSpPr>
        <dsp:cNvPr id="0" name=""/>
        <dsp:cNvSpPr/>
      </dsp:nvSpPr>
      <dsp:spPr>
        <a:xfrm>
          <a:off x="0" y="0"/>
          <a:ext cx="6416674" cy="8591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ZA" sz="1800" kern="1200" dirty="0"/>
            <a:t>SAQA: fit for purpose and future </a:t>
          </a:r>
          <a:r>
            <a:rPr lang="en-ZA" sz="1800" kern="1200" dirty="0">
              <a:sym typeface="Symbol" panose="05050102010706020507" pitchFamily="18" charset="2"/>
            </a:rPr>
            <a:t> </a:t>
          </a:r>
          <a:r>
            <a:rPr lang="en-ZA" sz="1800" kern="1200" dirty="0"/>
            <a:t>strategic themes and intent </a:t>
          </a:r>
        </a:p>
      </dsp:txBody>
      <dsp:txXfrm>
        <a:off x="1369249" y="0"/>
        <a:ext cx="5047425" cy="859149"/>
      </dsp:txXfrm>
    </dsp:sp>
    <dsp:sp modelId="{E8258359-DCD2-4204-A76B-F0EAA2957EEA}">
      <dsp:nvSpPr>
        <dsp:cNvPr id="0" name=""/>
        <dsp:cNvSpPr/>
      </dsp:nvSpPr>
      <dsp:spPr>
        <a:xfrm>
          <a:off x="353355" y="109486"/>
          <a:ext cx="748453" cy="64017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9B0CB4-EB75-4D79-AB68-220AA3D924F7}">
      <dsp:nvSpPr>
        <dsp:cNvPr id="0" name=""/>
        <dsp:cNvSpPr/>
      </dsp:nvSpPr>
      <dsp:spPr>
        <a:xfrm>
          <a:off x="0" y="945064"/>
          <a:ext cx="6416674" cy="859149"/>
        </a:xfrm>
        <a:prstGeom prst="roundRect">
          <a:avLst>
            <a:gd name="adj" fmla="val 10000"/>
          </a:avLst>
        </a:prstGeom>
        <a:solidFill>
          <a:srgbClr val="242852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CCBF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ZA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PM external and internal fit: value proposition and people strategic agenda </a:t>
          </a:r>
        </a:p>
      </dsp:txBody>
      <dsp:txXfrm>
        <a:off x="1369249" y="945064"/>
        <a:ext cx="5047425" cy="859149"/>
      </dsp:txXfrm>
    </dsp:sp>
    <dsp:sp modelId="{E6540744-1776-4F98-B9C9-D0C4F9BE0300}">
      <dsp:nvSpPr>
        <dsp:cNvPr id="0" name=""/>
        <dsp:cNvSpPr/>
      </dsp:nvSpPr>
      <dsp:spPr>
        <a:xfrm>
          <a:off x="364443" y="1030979"/>
          <a:ext cx="726277" cy="68731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E6B96-8260-4635-A596-8B03A440FCAC}">
      <dsp:nvSpPr>
        <dsp:cNvPr id="0" name=""/>
        <dsp:cNvSpPr/>
      </dsp:nvSpPr>
      <dsp:spPr>
        <a:xfrm>
          <a:off x="0" y="1890129"/>
          <a:ext cx="6416674" cy="8591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kern="1200" dirty="0"/>
            <a:t>Journeys and roadmaps</a:t>
          </a:r>
        </a:p>
      </dsp:txBody>
      <dsp:txXfrm>
        <a:off x="1369249" y="1890129"/>
        <a:ext cx="5047425" cy="859149"/>
      </dsp:txXfrm>
    </dsp:sp>
    <dsp:sp modelId="{6246C8EB-B599-49F9-A709-F689F0B77E4F}">
      <dsp:nvSpPr>
        <dsp:cNvPr id="0" name=""/>
        <dsp:cNvSpPr/>
      </dsp:nvSpPr>
      <dsp:spPr>
        <a:xfrm>
          <a:off x="353355" y="2009376"/>
          <a:ext cx="748453" cy="62065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D79C3-4E7B-4053-A12E-DE83D301E243}">
      <dsp:nvSpPr>
        <dsp:cNvPr id="0" name=""/>
        <dsp:cNvSpPr/>
      </dsp:nvSpPr>
      <dsp:spPr>
        <a:xfrm>
          <a:off x="0" y="2835194"/>
          <a:ext cx="6416674" cy="85914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1800" b="0" kern="1200" dirty="0"/>
            <a:t>Specific themes on the evolving world of work</a:t>
          </a:r>
          <a:endParaRPr lang="en-GB" sz="1800" kern="1200" dirty="0"/>
        </a:p>
      </dsp:txBody>
      <dsp:txXfrm>
        <a:off x="1369249" y="2835194"/>
        <a:ext cx="5047425" cy="859149"/>
      </dsp:txXfrm>
    </dsp:sp>
    <dsp:sp modelId="{C13DD193-B506-44F9-AF89-7C0283194FD5}">
      <dsp:nvSpPr>
        <dsp:cNvPr id="0" name=""/>
        <dsp:cNvSpPr/>
      </dsp:nvSpPr>
      <dsp:spPr>
        <a:xfrm>
          <a:off x="353355" y="2918339"/>
          <a:ext cx="748453" cy="69285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7810" r="-38190"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391F8-AF68-4CB9-B3ED-007EF0E26598}">
      <dsp:nvSpPr>
        <dsp:cNvPr id="0" name=""/>
        <dsp:cNvSpPr/>
      </dsp:nvSpPr>
      <dsp:spPr>
        <a:xfrm>
          <a:off x="-4691084" y="-719116"/>
          <a:ext cx="5587746" cy="5587746"/>
        </a:xfrm>
        <a:prstGeom prst="blockArc">
          <a:avLst>
            <a:gd name="adj1" fmla="val 18900000"/>
            <a:gd name="adj2" fmla="val 2700000"/>
            <a:gd name="adj3" fmla="val 387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E25675-BCB7-4E42-A016-C51374DE2231}">
      <dsp:nvSpPr>
        <dsp:cNvPr id="0" name=""/>
        <dsp:cNvSpPr/>
      </dsp:nvSpPr>
      <dsp:spPr>
        <a:xfrm>
          <a:off x="469621" y="319014"/>
          <a:ext cx="3862961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Restructure consolidation and review</a:t>
          </a:r>
        </a:p>
      </dsp:txBody>
      <dsp:txXfrm>
        <a:off x="469621" y="319014"/>
        <a:ext cx="3862961" cy="638361"/>
      </dsp:txXfrm>
    </dsp:sp>
    <dsp:sp modelId="{46DFC26D-7423-44AD-B951-7F3AD1553FFB}">
      <dsp:nvSpPr>
        <dsp:cNvPr id="0" name=""/>
        <dsp:cNvSpPr/>
      </dsp:nvSpPr>
      <dsp:spPr>
        <a:xfrm>
          <a:off x="70645" y="239219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23544-D4B9-4D2A-96FE-1F6162F84BC9}">
      <dsp:nvSpPr>
        <dsp:cNvPr id="0" name=""/>
        <dsp:cNvSpPr/>
      </dsp:nvSpPr>
      <dsp:spPr>
        <a:xfrm>
          <a:off x="835608" y="1276722"/>
          <a:ext cx="3496974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Institutional memory and culture</a:t>
          </a:r>
        </a:p>
      </dsp:txBody>
      <dsp:txXfrm>
        <a:off x="835608" y="1276722"/>
        <a:ext cx="3496974" cy="638361"/>
      </dsp:txXfrm>
    </dsp:sp>
    <dsp:sp modelId="{82E508D5-612D-4747-BEA3-0EDE38DE8721}">
      <dsp:nvSpPr>
        <dsp:cNvPr id="0" name=""/>
        <dsp:cNvSpPr/>
      </dsp:nvSpPr>
      <dsp:spPr>
        <a:xfrm>
          <a:off x="436632" y="1196927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61912-E409-49F1-8FFD-54DA91FD6FBB}">
      <dsp:nvSpPr>
        <dsp:cNvPr id="0" name=""/>
        <dsp:cNvSpPr/>
      </dsp:nvSpPr>
      <dsp:spPr>
        <a:xfrm>
          <a:off x="835608" y="2234430"/>
          <a:ext cx="3496974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Automation</a:t>
          </a:r>
        </a:p>
      </dsp:txBody>
      <dsp:txXfrm>
        <a:off x="835608" y="2234430"/>
        <a:ext cx="3496974" cy="638361"/>
      </dsp:txXfrm>
    </dsp:sp>
    <dsp:sp modelId="{5ACA63D4-EB6E-4D15-9CBF-B717C9010827}">
      <dsp:nvSpPr>
        <dsp:cNvPr id="0" name=""/>
        <dsp:cNvSpPr/>
      </dsp:nvSpPr>
      <dsp:spPr>
        <a:xfrm>
          <a:off x="436632" y="2154635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A91BD8-C7F7-4E18-8DDD-F5C61F4EC806}">
      <dsp:nvSpPr>
        <dsp:cNvPr id="0" name=""/>
        <dsp:cNvSpPr/>
      </dsp:nvSpPr>
      <dsp:spPr>
        <a:xfrm>
          <a:off x="469621" y="3192138"/>
          <a:ext cx="3862961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Future landscape, ecosystem + strategy and shape of SAQA</a:t>
          </a:r>
        </a:p>
      </dsp:txBody>
      <dsp:txXfrm>
        <a:off x="469621" y="3192138"/>
        <a:ext cx="3862961" cy="638361"/>
      </dsp:txXfrm>
    </dsp:sp>
    <dsp:sp modelId="{F3E2F8CF-6E8C-4CEC-84C1-88BF22D61A80}">
      <dsp:nvSpPr>
        <dsp:cNvPr id="0" name=""/>
        <dsp:cNvSpPr/>
      </dsp:nvSpPr>
      <dsp:spPr>
        <a:xfrm>
          <a:off x="70645" y="3112342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391F8-AF68-4CB9-B3ED-007EF0E26598}">
      <dsp:nvSpPr>
        <dsp:cNvPr id="0" name=""/>
        <dsp:cNvSpPr/>
      </dsp:nvSpPr>
      <dsp:spPr>
        <a:xfrm>
          <a:off x="-4691084" y="-719116"/>
          <a:ext cx="5587746" cy="5587746"/>
        </a:xfrm>
        <a:prstGeom prst="blockArc">
          <a:avLst>
            <a:gd name="adj1" fmla="val 18900000"/>
            <a:gd name="adj2" fmla="val 2700000"/>
            <a:gd name="adj3" fmla="val 387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E25675-BCB7-4E42-A016-C51374DE2231}">
      <dsp:nvSpPr>
        <dsp:cNvPr id="0" name=""/>
        <dsp:cNvSpPr/>
      </dsp:nvSpPr>
      <dsp:spPr>
        <a:xfrm>
          <a:off x="469621" y="319014"/>
          <a:ext cx="3862961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Restructure consolidation and review</a:t>
          </a:r>
        </a:p>
      </dsp:txBody>
      <dsp:txXfrm>
        <a:off x="469621" y="319014"/>
        <a:ext cx="3862961" cy="638361"/>
      </dsp:txXfrm>
    </dsp:sp>
    <dsp:sp modelId="{46DFC26D-7423-44AD-B951-7F3AD1553FFB}">
      <dsp:nvSpPr>
        <dsp:cNvPr id="0" name=""/>
        <dsp:cNvSpPr/>
      </dsp:nvSpPr>
      <dsp:spPr>
        <a:xfrm>
          <a:off x="70645" y="239219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23544-D4B9-4D2A-96FE-1F6162F84BC9}">
      <dsp:nvSpPr>
        <dsp:cNvPr id="0" name=""/>
        <dsp:cNvSpPr/>
      </dsp:nvSpPr>
      <dsp:spPr>
        <a:xfrm>
          <a:off x="835608" y="1276722"/>
          <a:ext cx="3496974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Institutional memory and culture</a:t>
          </a:r>
        </a:p>
      </dsp:txBody>
      <dsp:txXfrm>
        <a:off x="835608" y="1276722"/>
        <a:ext cx="3496974" cy="638361"/>
      </dsp:txXfrm>
    </dsp:sp>
    <dsp:sp modelId="{82E508D5-612D-4747-BEA3-0EDE38DE8721}">
      <dsp:nvSpPr>
        <dsp:cNvPr id="0" name=""/>
        <dsp:cNvSpPr/>
      </dsp:nvSpPr>
      <dsp:spPr>
        <a:xfrm>
          <a:off x="436632" y="1196927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61912-E409-49F1-8FFD-54DA91FD6FBB}">
      <dsp:nvSpPr>
        <dsp:cNvPr id="0" name=""/>
        <dsp:cNvSpPr/>
      </dsp:nvSpPr>
      <dsp:spPr>
        <a:xfrm>
          <a:off x="835608" y="2234430"/>
          <a:ext cx="3496974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Automation</a:t>
          </a:r>
        </a:p>
      </dsp:txBody>
      <dsp:txXfrm>
        <a:off x="835608" y="2234430"/>
        <a:ext cx="3496974" cy="638361"/>
      </dsp:txXfrm>
    </dsp:sp>
    <dsp:sp modelId="{5ACA63D4-EB6E-4D15-9CBF-B717C9010827}">
      <dsp:nvSpPr>
        <dsp:cNvPr id="0" name=""/>
        <dsp:cNvSpPr/>
      </dsp:nvSpPr>
      <dsp:spPr>
        <a:xfrm>
          <a:off x="436632" y="2154635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A91BD8-C7F7-4E18-8DDD-F5C61F4EC806}">
      <dsp:nvSpPr>
        <dsp:cNvPr id="0" name=""/>
        <dsp:cNvSpPr/>
      </dsp:nvSpPr>
      <dsp:spPr>
        <a:xfrm>
          <a:off x="469621" y="3192138"/>
          <a:ext cx="3862961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Future landscape, ecosystem + strategy and shape of SAQA</a:t>
          </a:r>
        </a:p>
      </dsp:txBody>
      <dsp:txXfrm>
        <a:off x="469621" y="3192138"/>
        <a:ext cx="3862961" cy="638361"/>
      </dsp:txXfrm>
    </dsp:sp>
    <dsp:sp modelId="{F3E2F8CF-6E8C-4CEC-84C1-88BF22D61A80}">
      <dsp:nvSpPr>
        <dsp:cNvPr id="0" name=""/>
        <dsp:cNvSpPr/>
      </dsp:nvSpPr>
      <dsp:spPr>
        <a:xfrm>
          <a:off x="70645" y="3112342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22942-3A91-4ABB-AD69-A8AA6346510A}">
      <dsp:nvSpPr>
        <dsp:cNvPr id="0" name=""/>
        <dsp:cNvSpPr/>
      </dsp:nvSpPr>
      <dsp:spPr>
        <a:xfrm rot="10800000">
          <a:off x="992690" y="43"/>
          <a:ext cx="2775595" cy="117429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3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/>
            <a:t>recover and being responsive</a:t>
          </a:r>
        </a:p>
      </dsp:txBody>
      <dsp:txXfrm rot="10800000">
        <a:off x="1286264" y="43"/>
        <a:ext cx="2482021" cy="1174296"/>
      </dsp:txXfrm>
    </dsp:sp>
    <dsp:sp modelId="{2B3157CF-7FF9-4744-A73C-7D6A7B6A130A}">
      <dsp:nvSpPr>
        <dsp:cNvPr id="0" name=""/>
        <dsp:cNvSpPr/>
      </dsp:nvSpPr>
      <dsp:spPr>
        <a:xfrm>
          <a:off x="262829" y="32770"/>
          <a:ext cx="1174296" cy="1174296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4" r="-61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D7DE8-D7A8-47D5-BBB4-1E744785C9C1}">
      <dsp:nvSpPr>
        <dsp:cNvPr id="0" name=""/>
        <dsp:cNvSpPr/>
      </dsp:nvSpPr>
      <dsp:spPr>
        <a:xfrm rot="10800000">
          <a:off x="992690" y="1524876"/>
          <a:ext cx="2775595" cy="117429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3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/>
            <a:t>consolidate, renew, and sustain (DNA)</a:t>
          </a:r>
        </a:p>
      </dsp:txBody>
      <dsp:txXfrm rot="10800000">
        <a:off x="1286264" y="1524876"/>
        <a:ext cx="2482021" cy="1174296"/>
      </dsp:txXfrm>
    </dsp:sp>
    <dsp:sp modelId="{1B0DBCF7-685E-46CC-9D17-B89E89ED1CAB}">
      <dsp:nvSpPr>
        <dsp:cNvPr id="0" name=""/>
        <dsp:cNvSpPr/>
      </dsp:nvSpPr>
      <dsp:spPr>
        <a:xfrm>
          <a:off x="405542" y="1524876"/>
          <a:ext cx="1174296" cy="117429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F95B0-151F-4A90-9A93-7DE01DC6EF30}">
      <dsp:nvSpPr>
        <dsp:cNvPr id="0" name=""/>
        <dsp:cNvSpPr/>
      </dsp:nvSpPr>
      <dsp:spPr>
        <a:xfrm rot="10800000">
          <a:off x="992690" y="3049709"/>
          <a:ext cx="2775595" cy="117429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3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/>
            <a:t>co-create and grow future SAQA</a:t>
          </a:r>
        </a:p>
      </dsp:txBody>
      <dsp:txXfrm rot="10800000">
        <a:off x="1286264" y="3049709"/>
        <a:ext cx="2482021" cy="1174296"/>
      </dsp:txXfrm>
    </dsp:sp>
    <dsp:sp modelId="{1766C675-F15C-48C7-AA45-24D029A40175}">
      <dsp:nvSpPr>
        <dsp:cNvPr id="0" name=""/>
        <dsp:cNvSpPr/>
      </dsp:nvSpPr>
      <dsp:spPr>
        <a:xfrm>
          <a:off x="405542" y="3049709"/>
          <a:ext cx="1174296" cy="117429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391F8-AF68-4CB9-B3ED-007EF0E26598}">
      <dsp:nvSpPr>
        <dsp:cNvPr id="0" name=""/>
        <dsp:cNvSpPr/>
      </dsp:nvSpPr>
      <dsp:spPr>
        <a:xfrm>
          <a:off x="-4691084" y="-719116"/>
          <a:ext cx="5587746" cy="5587746"/>
        </a:xfrm>
        <a:prstGeom prst="blockArc">
          <a:avLst>
            <a:gd name="adj1" fmla="val 18900000"/>
            <a:gd name="adj2" fmla="val 2700000"/>
            <a:gd name="adj3" fmla="val 387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E25675-BCB7-4E42-A016-C51374DE2231}">
      <dsp:nvSpPr>
        <dsp:cNvPr id="0" name=""/>
        <dsp:cNvSpPr/>
      </dsp:nvSpPr>
      <dsp:spPr>
        <a:xfrm>
          <a:off x="469621" y="319014"/>
          <a:ext cx="3862961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Restructure consolidation and review</a:t>
          </a:r>
        </a:p>
      </dsp:txBody>
      <dsp:txXfrm>
        <a:off x="469621" y="319014"/>
        <a:ext cx="3862961" cy="638361"/>
      </dsp:txXfrm>
    </dsp:sp>
    <dsp:sp modelId="{46DFC26D-7423-44AD-B951-7F3AD1553FFB}">
      <dsp:nvSpPr>
        <dsp:cNvPr id="0" name=""/>
        <dsp:cNvSpPr/>
      </dsp:nvSpPr>
      <dsp:spPr>
        <a:xfrm>
          <a:off x="70645" y="239219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23544-D4B9-4D2A-96FE-1F6162F84BC9}">
      <dsp:nvSpPr>
        <dsp:cNvPr id="0" name=""/>
        <dsp:cNvSpPr/>
      </dsp:nvSpPr>
      <dsp:spPr>
        <a:xfrm>
          <a:off x="835608" y="1276722"/>
          <a:ext cx="3496974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Institutional memory and culture</a:t>
          </a:r>
        </a:p>
      </dsp:txBody>
      <dsp:txXfrm>
        <a:off x="835608" y="1276722"/>
        <a:ext cx="3496974" cy="638361"/>
      </dsp:txXfrm>
    </dsp:sp>
    <dsp:sp modelId="{82E508D5-612D-4747-BEA3-0EDE38DE8721}">
      <dsp:nvSpPr>
        <dsp:cNvPr id="0" name=""/>
        <dsp:cNvSpPr/>
      </dsp:nvSpPr>
      <dsp:spPr>
        <a:xfrm>
          <a:off x="436632" y="1196927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61912-E409-49F1-8FFD-54DA91FD6FBB}">
      <dsp:nvSpPr>
        <dsp:cNvPr id="0" name=""/>
        <dsp:cNvSpPr/>
      </dsp:nvSpPr>
      <dsp:spPr>
        <a:xfrm>
          <a:off x="835608" y="2234430"/>
          <a:ext cx="3496974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Automation</a:t>
          </a:r>
        </a:p>
      </dsp:txBody>
      <dsp:txXfrm>
        <a:off x="835608" y="2234430"/>
        <a:ext cx="3496974" cy="638361"/>
      </dsp:txXfrm>
    </dsp:sp>
    <dsp:sp modelId="{5ACA63D4-EB6E-4D15-9CBF-B717C9010827}">
      <dsp:nvSpPr>
        <dsp:cNvPr id="0" name=""/>
        <dsp:cNvSpPr/>
      </dsp:nvSpPr>
      <dsp:spPr>
        <a:xfrm>
          <a:off x="436632" y="2154635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A91BD8-C7F7-4E18-8DDD-F5C61F4EC806}">
      <dsp:nvSpPr>
        <dsp:cNvPr id="0" name=""/>
        <dsp:cNvSpPr/>
      </dsp:nvSpPr>
      <dsp:spPr>
        <a:xfrm>
          <a:off x="469621" y="3192138"/>
          <a:ext cx="3862961" cy="638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6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Future landscape, ecosystem + strategy and shape of SAQA</a:t>
          </a:r>
        </a:p>
      </dsp:txBody>
      <dsp:txXfrm>
        <a:off x="469621" y="3192138"/>
        <a:ext cx="3862961" cy="638361"/>
      </dsp:txXfrm>
    </dsp:sp>
    <dsp:sp modelId="{F3E2F8CF-6E8C-4CEC-84C1-88BF22D61A80}">
      <dsp:nvSpPr>
        <dsp:cNvPr id="0" name=""/>
        <dsp:cNvSpPr/>
      </dsp:nvSpPr>
      <dsp:spPr>
        <a:xfrm>
          <a:off x="70645" y="3112342"/>
          <a:ext cx="797951" cy="7979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22942-3A91-4ABB-AD69-A8AA6346510A}">
      <dsp:nvSpPr>
        <dsp:cNvPr id="0" name=""/>
        <dsp:cNvSpPr/>
      </dsp:nvSpPr>
      <dsp:spPr>
        <a:xfrm rot="10800000">
          <a:off x="992690" y="43"/>
          <a:ext cx="2775595" cy="117429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3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/>
            <a:t>recover and being responsive</a:t>
          </a:r>
        </a:p>
      </dsp:txBody>
      <dsp:txXfrm rot="10800000">
        <a:off x="1286264" y="43"/>
        <a:ext cx="2482021" cy="1174296"/>
      </dsp:txXfrm>
    </dsp:sp>
    <dsp:sp modelId="{2B3157CF-7FF9-4744-A73C-7D6A7B6A130A}">
      <dsp:nvSpPr>
        <dsp:cNvPr id="0" name=""/>
        <dsp:cNvSpPr/>
      </dsp:nvSpPr>
      <dsp:spPr>
        <a:xfrm>
          <a:off x="262829" y="32770"/>
          <a:ext cx="1174296" cy="1174296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4" r="-614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D7DE8-D7A8-47D5-BBB4-1E744785C9C1}">
      <dsp:nvSpPr>
        <dsp:cNvPr id="0" name=""/>
        <dsp:cNvSpPr/>
      </dsp:nvSpPr>
      <dsp:spPr>
        <a:xfrm rot="10800000">
          <a:off x="992690" y="1524876"/>
          <a:ext cx="2775595" cy="117429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3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/>
            <a:t>consolidate, review, and sustain (DNA)</a:t>
          </a:r>
        </a:p>
      </dsp:txBody>
      <dsp:txXfrm rot="10800000">
        <a:off x="1286264" y="1524876"/>
        <a:ext cx="2482021" cy="1174296"/>
      </dsp:txXfrm>
    </dsp:sp>
    <dsp:sp modelId="{1B0DBCF7-685E-46CC-9D17-B89E89ED1CAB}">
      <dsp:nvSpPr>
        <dsp:cNvPr id="0" name=""/>
        <dsp:cNvSpPr/>
      </dsp:nvSpPr>
      <dsp:spPr>
        <a:xfrm>
          <a:off x="405542" y="1524876"/>
          <a:ext cx="1174296" cy="117429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F95B0-151F-4A90-9A93-7DE01DC6EF30}">
      <dsp:nvSpPr>
        <dsp:cNvPr id="0" name=""/>
        <dsp:cNvSpPr/>
      </dsp:nvSpPr>
      <dsp:spPr>
        <a:xfrm rot="10800000">
          <a:off x="992690" y="3049709"/>
          <a:ext cx="2775595" cy="117429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32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kern="1200" dirty="0"/>
            <a:t>co-create future SAQA</a:t>
          </a:r>
        </a:p>
      </dsp:txBody>
      <dsp:txXfrm rot="10800000">
        <a:off x="1286264" y="3049709"/>
        <a:ext cx="2482021" cy="1174296"/>
      </dsp:txXfrm>
    </dsp:sp>
    <dsp:sp modelId="{1766C675-F15C-48C7-AA45-24D029A40175}">
      <dsp:nvSpPr>
        <dsp:cNvPr id="0" name=""/>
        <dsp:cNvSpPr/>
      </dsp:nvSpPr>
      <dsp:spPr>
        <a:xfrm>
          <a:off x="405542" y="3049709"/>
          <a:ext cx="1174296" cy="117429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63BA6-5AE2-478A-9887-7FA4CDCDB765}">
      <dsp:nvSpPr>
        <dsp:cNvPr id="0" name=""/>
        <dsp:cNvSpPr/>
      </dsp:nvSpPr>
      <dsp:spPr>
        <a:xfrm>
          <a:off x="0" y="27036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7A0B8-0ADD-4B32-BE36-94A23D5277CD}">
      <dsp:nvSpPr>
        <dsp:cNvPr id="0" name=""/>
        <dsp:cNvSpPr/>
      </dsp:nvSpPr>
      <dsp:spPr>
        <a:xfrm>
          <a:off x="262833" y="9324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Organisation fit for purpose</a:t>
          </a:r>
        </a:p>
      </dsp:txBody>
      <dsp:txXfrm>
        <a:off x="280126" y="110533"/>
        <a:ext cx="3645078" cy="319654"/>
      </dsp:txXfrm>
    </dsp:sp>
    <dsp:sp modelId="{70ADBC95-3F1C-4BC4-87C0-4D8A12F2A7E3}">
      <dsp:nvSpPr>
        <dsp:cNvPr id="0" name=""/>
        <dsp:cNvSpPr/>
      </dsp:nvSpPr>
      <dsp:spPr>
        <a:xfrm>
          <a:off x="0" y="8146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B5C06-F118-469E-B08B-170D2BA19578}">
      <dsp:nvSpPr>
        <dsp:cNvPr id="0" name=""/>
        <dsp:cNvSpPr/>
      </dsp:nvSpPr>
      <dsp:spPr>
        <a:xfrm>
          <a:off x="262833" y="63756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Execution + learning + growth engines</a:t>
          </a:r>
        </a:p>
      </dsp:txBody>
      <dsp:txXfrm>
        <a:off x="280126" y="654853"/>
        <a:ext cx="3645078" cy="319654"/>
      </dsp:txXfrm>
    </dsp:sp>
    <dsp:sp modelId="{5814B8FC-5B9A-4651-AC22-89FE56C9748E}">
      <dsp:nvSpPr>
        <dsp:cNvPr id="0" name=""/>
        <dsp:cNvSpPr/>
      </dsp:nvSpPr>
      <dsp:spPr>
        <a:xfrm>
          <a:off x="0" y="135900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F56646-5148-473C-88EA-85FCE65039ED}">
      <dsp:nvSpPr>
        <dsp:cNvPr id="0" name=""/>
        <dsp:cNvSpPr/>
      </dsp:nvSpPr>
      <dsp:spPr>
        <a:xfrm>
          <a:off x="262833" y="118188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strategy fit, organisational fit, &amp; GRC</a:t>
          </a:r>
        </a:p>
      </dsp:txBody>
      <dsp:txXfrm>
        <a:off x="280126" y="1199173"/>
        <a:ext cx="3645078" cy="319654"/>
      </dsp:txXfrm>
    </dsp:sp>
    <dsp:sp modelId="{3A9B4F17-6C0C-40B6-A48C-01E1D66AE1A4}">
      <dsp:nvSpPr>
        <dsp:cNvPr id="0" name=""/>
        <dsp:cNvSpPr/>
      </dsp:nvSpPr>
      <dsp:spPr>
        <a:xfrm>
          <a:off x="0" y="190331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22870-B2FC-4E44-8522-8B42835CD743}">
      <dsp:nvSpPr>
        <dsp:cNvPr id="0" name=""/>
        <dsp:cNvSpPr/>
      </dsp:nvSpPr>
      <dsp:spPr>
        <a:xfrm>
          <a:off x="262833" y="172620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EVP + talent + leadership</a:t>
          </a:r>
        </a:p>
      </dsp:txBody>
      <dsp:txXfrm>
        <a:off x="280126" y="1743493"/>
        <a:ext cx="3645078" cy="319654"/>
      </dsp:txXfrm>
    </dsp:sp>
    <dsp:sp modelId="{0CC039B9-BBA7-4478-A658-CD030E6029CD}">
      <dsp:nvSpPr>
        <dsp:cNvPr id="0" name=""/>
        <dsp:cNvSpPr/>
      </dsp:nvSpPr>
      <dsp:spPr>
        <a:xfrm>
          <a:off x="0" y="244763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A97CC-F20B-4160-B795-6B5B193237A0}">
      <dsp:nvSpPr>
        <dsp:cNvPr id="0" name=""/>
        <dsp:cNvSpPr/>
      </dsp:nvSpPr>
      <dsp:spPr>
        <a:xfrm>
          <a:off x="262833" y="227051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architecture &amp; internal fit</a:t>
          </a:r>
        </a:p>
      </dsp:txBody>
      <dsp:txXfrm>
        <a:off x="280126" y="2287812"/>
        <a:ext cx="3645078" cy="319654"/>
      </dsp:txXfrm>
    </dsp:sp>
    <dsp:sp modelId="{E60ADC81-CF88-4230-90C8-2077711B79ED}">
      <dsp:nvSpPr>
        <dsp:cNvPr id="0" name=""/>
        <dsp:cNvSpPr/>
      </dsp:nvSpPr>
      <dsp:spPr>
        <a:xfrm>
          <a:off x="0" y="299195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C9940-B9DC-42EE-A6A4-D169431E5CB4}">
      <dsp:nvSpPr>
        <dsp:cNvPr id="0" name=""/>
        <dsp:cNvSpPr/>
      </dsp:nvSpPr>
      <dsp:spPr>
        <a:xfrm>
          <a:off x="262833" y="281483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Value, delivery, &amp; experiential platform</a:t>
          </a:r>
        </a:p>
      </dsp:txBody>
      <dsp:txXfrm>
        <a:off x="280126" y="2832132"/>
        <a:ext cx="3645078" cy="319654"/>
      </dsp:txXfrm>
    </dsp:sp>
    <dsp:sp modelId="{3BF34956-9EEF-4B4A-BEAF-4D803775BF83}">
      <dsp:nvSpPr>
        <dsp:cNvPr id="0" name=""/>
        <dsp:cNvSpPr/>
      </dsp:nvSpPr>
      <dsp:spPr>
        <a:xfrm>
          <a:off x="0" y="35362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188BB-5C03-4D75-99BA-D2621F70007C}">
      <dsp:nvSpPr>
        <dsp:cNvPr id="0" name=""/>
        <dsp:cNvSpPr/>
      </dsp:nvSpPr>
      <dsp:spPr>
        <a:xfrm>
          <a:off x="262833" y="335915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Measurement platform</a:t>
          </a:r>
        </a:p>
      </dsp:txBody>
      <dsp:txXfrm>
        <a:off x="280126" y="3376452"/>
        <a:ext cx="3645078" cy="3196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63BA6-5AE2-478A-9887-7FA4CDCDB765}">
      <dsp:nvSpPr>
        <dsp:cNvPr id="0" name=""/>
        <dsp:cNvSpPr/>
      </dsp:nvSpPr>
      <dsp:spPr>
        <a:xfrm>
          <a:off x="0" y="27036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7A0B8-0ADD-4B32-BE36-94A23D5277CD}">
      <dsp:nvSpPr>
        <dsp:cNvPr id="0" name=""/>
        <dsp:cNvSpPr/>
      </dsp:nvSpPr>
      <dsp:spPr>
        <a:xfrm>
          <a:off x="262833" y="9324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Organisation fit for purpose</a:t>
          </a:r>
        </a:p>
      </dsp:txBody>
      <dsp:txXfrm>
        <a:off x="280126" y="110533"/>
        <a:ext cx="3645078" cy="319654"/>
      </dsp:txXfrm>
    </dsp:sp>
    <dsp:sp modelId="{70ADBC95-3F1C-4BC4-87C0-4D8A12F2A7E3}">
      <dsp:nvSpPr>
        <dsp:cNvPr id="0" name=""/>
        <dsp:cNvSpPr/>
      </dsp:nvSpPr>
      <dsp:spPr>
        <a:xfrm>
          <a:off x="0" y="8146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B5C06-F118-469E-B08B-170D2BA19578}">
      <dsp:nvSpPr>
        <dsp:cNvPr id="0" name=""/>
        <dsp:cNvSpPr/>
      </dsp:nvSpPr>
      <dsp:spPr>
        <a:xfrm>
          <a:off x="262833" y="63756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Execution + learning + growth engines</a:t>
          </a:r>
        </a:p>
      </dsp:txBody>
      <dsp:txXfrm>
        <a:off x="280126" y="654853"/>
        <a:ext cx="3645078" cy="319654"/>
      </dsp:txXfrm>
    </dsp:sp>
    <dsp:sp modelId="{5814B8FC-5B9A-4651-AC22-89FE56C9748E}">
      <dsp:nvSpPr>
        <dsp:cNvPr id="0" name=""/>
        <dsp:cNvSpPr/>
      </dsp:nvSpPr>
      <dsp:spPr>
        <a:xfrm>
          <a:off x="0" y="135900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F56646-5148-473C-88EA-85FCE65039ED}">
      <dsp:nvSpPr>
        <dsp:cNvPr id="0" name=""/>
        <dsp:cNvSpPr/>
      </dsp:nvSpPr>
      <dsp:spPr>
        <a:xfrm>
          <a:off x="262833" y="118188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strategy fit, organisational fit, &amp; GRC</a:t>
          </a:r>
        </a:p>
      </dsp:txBody>
      <dsp:txXfrm>
        <a:off x="280126" y="1199173"/>
        <a:ext cx="3645078" cy="319654"/>
      </dsp:txXfrm>
    </dsp:sp>
    <dsp:sp modelId="{3A9B4F17-6C0C-40B6-A48C-01E1D66AE1A4}">
      <dsp:nvSpPr>
        <dsp:cNvPr id="0" name=""/>
        <dsp:cNvSpPr/>
      </dsp:nvSpPr>
      <dsp:spPr>
        <a:xfrm>
          <a:off x="0" y="190331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22870-B2FC-4E44-8522-8B42835CD743}">
      <dsp:nvSpPr>
        <dsp:cNvPr id="0" name=""/>
        <dsp:cNvSpPr/>
      </dsp:nvSpPr>
      <dsp:spPr>
        <a:xfrm>
          <a:off x="262833" y="172620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EVP + talent + leadership</a:t>
          </a:r>
        </a:p>
      </dsp:txBody>
      <dsp:txXfrm>
        <a:off x="280126" y="1743493"/>
        <a:ext cx="3645078" cy="319654"/>
      </dsp:txXfrm>
    </dsp:sp>
    <dsp:sp modelId="{0CC039B9-BBA7-4478-A658-CD030E6029CD}">
      <dsp:nvSpPr>
        <dsp:cNvPr id="0" name=""/>
        <dsp:cNvSpPr/>
      </dsp:nvSpPr>
      <dsp:spPr>
        <a:xfrm>
          <a:off x="0" y="244763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A97CC-F20B-4160-B795-6B5B193237A0}">
      <dsp:nvSpPr>
        <dsp:cNvPr id="0" name=""/>
        <dsp:cNvSpPr/>
      </dsp:nvSpPr>
      <dsp:spPr>
        <a:xfrm>
          <a:off x="262833" y="227051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architecture &amp; internal fit</a:t>
          </a:r>
        </a:p>
      </dsp:txBody>
      <dsp:txXfrm>
        <a:off x="280126" y="2287812"/>
        <a:ext cx="3645078" cy="319654"/>
      </dsp:txXfrm>
    </dsp:sp>
    <dsp:sp modelId="{E60ADC81-CF88-4230-90C8-2077711B79ED}">
      <dsp:nvSpPr>
        <dsp:cNvPr id="0" name=""/>
        <dsp:cNvSpPr/>
      </dsp:nvSpPr>
      <dsp:spPr>
        <a:xfrm>
          <a:off x="0" y="299195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C9940-B9DC-42EE-A6A4-D169431E5CB4}">
      <dsp:nvSpPr>
        <dsp:cNvPr id="0" name=""/>
        <dsp:cNvSpPr/>
      </dsp:nvSpPr>
      <dsp:spPr>
        <a:xfrm>
          <a:off x="262833" y="281483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Value, delivery, &amp; experiential platform</a:t>
          </a:r>
        </a:p>
      </dsp:txBody>
      <dsp:txXfrm>
        <a:off x="280126" y="2832132"/>
        <a:ext cx="3645078" cy="319654"/>
      </dsp:txXfrm>
    </dsp:sp>
    <dsp:sp modelId="{3BF34956-9EEF-4B4A-BEAF-4D803775BF83}">
      <dsp:nvSpPr>
        <dsp:cNvPr id="0" name=""/>
        <dsp:cNvSpPr/>
      </dsp:nvSpPr>
      <dsp:spPr>
        <a:xfrm>
          <a:off x="0" y="35362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188BB-5C03-4D75-99BA-D2621F70007C}">
      <dsp:nvSpPr>
        <dsp:cNvPr id="0" name=""/>
        <dsp:cNvSpPr/>
      </dsp:nvSpPr>
      <dsp:spPr>
        <a:xfrm>
          <a:off x="262833" y="335915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Measurement platform</a:t>
          </a:r>
        </a:p>
      </dsp:txBody>
      <dsp:txXfrm>
        <a:off x="280126" y="3376452"/>
        <a:ext cx="3645078" cy="31965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63BA6-5AE2-478A-9887-7FA4CDCDB765}">
      <dsp:nvSpPr>
        <dsp:cNvPr id="0" name=""/>
        <dsp:cNvSpPr/>
      </dsp:nvSpPr>
      <dsp:spPr>
        <a:xfrm>
          <a:off x="0" y="27036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7A0B8-0ADD-4B32-BE36-94A23D5277CD}">
      <dsp:nvSpPr>
        <dsp:cNvPr id="0" name=""/>
        <dsp:cNvSpPr/>
      </dsp:nvSpPr>
      <dsp:spPr>
        <a:xfrm>
          <a:off x="262833" y="9324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Organisation fit for purpose</a:t>
          </a:r>
        </a:p>
      </dsp:txBody>
      <dsp:txXfrm>
        <a:off x="280126" y="110533"/>
        <a:ext cx="3645078" cy="319654"/>
      </dsp:txXfrm>
    </dsp:sp>
    <dsp:sp modelId="{70ADBC95-3F1C-4BC4-87C0-4D8A12F2A7E3}">
      <dsp:nvSpPr>
        <dsp:cNvPr id="0" name=""/>
        <dsp:cNvSpPr/>
      </dsp:nvSpPr>
      <dsp:spPr>
        <a:xfrm>
          <a:off x="0" y="8146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B5C06-F118-469E-B08B-170D2BA19578}">
      <dsp:nvSpPr>
        <dsp:cNvPr id="0" name=""/>
        <dsp:cNvSpPr/>
      </dsp:nvSpPr>
      <dsp:spPr>
        <a:xfrm>
          <a:off x="262833" y="63756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Execution + learning + growth engines</a:t>
          </a:r>
        </a:p>
      </dsp:txBody>
      <dsp:txXfrm>
        <a:off x="280126" y="654853"/>
        <a:ext cx="3645078" cy="319654"/>
      </dsp:txXfrm>
    </dsp:sp>
    <dsp:sp modelId="{5814B8FC-5B9A-4651-AC22-89FE56C9748E}">
      <dsp:nvSpPr>
        <dsp:cNvPr id="0" name=""/>
        <dsp:cNvSpPr/>
      </dsp:nvSpPr>
      <dsp:spPr>
        <a:xfrm>
          <a:off x="0" y="135900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F56646-5148-473C-88EA-85FCE65039ED}">
      <dsp:nvSpPr>
        <dsp:cNvPr id="0" name=""/>
        <dsp:cNvSpPr/>
      </dsp:nvSpPr>
      <dsp:spPr>
        <a:xfrm>
          <a:off x="262833" y="118188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strategy fit, organisational fit, &amp; GRC</a:t>
          </a:r>
        </a:p>
      </dsp:txBody>
      <dsp:txXfrm>
        <a:off x="280126" y="1199173"/>
        <a:ext cx="3645078" cy="319654"/>
      </dsp:txXfrm>
    </dsp:sp>
    <dsp:sp modelId="{3A9B4F17-6C0C-40B6-A48C-01E1D66AE1A4}">
      <dsp:nvSpPr>
        <dsp:cNvPr id="0" name=""/>
        <dsp:cNvSpPr/>
      </dsp:nvSpPr>
      <dsp:spPr>
        <a:xfrm>
          <a:off x="0" y="190331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22870-B2FC-4E44-8522-8B42835CD743}">
      <dsp:nvSpPr>
        <dsp:cNvPr id="0" name=""/>
        <dsp:cNvSpPr/>
      </dsp:nvSpPr>
      <dsp:spPr>
        <a:xfrm>
          <a:off x="262833" y="172620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EVP + talent + leadership</a:t>
          </a:r>
        </a:p>
      </dsp:txBody>
      <dsp:txXfrm>
        <a:off x="280126" y="1743493"/>
        <a:ext cx="3645078" cy="319654"/>
      </dsp:txXfrm>
    </dsp:sp>
    <dsp:sp modelId="{0CC039B9-BBA7-4478-A658-CD030E6029CD}">
      <dsp:nvSpPr>
        <dsp:cNvPr id="0" name=""/>
        <dsp:cNvSpPr/>
      </dsp:nvSpPr>
      <dsp:spPr>
        <a:xfrm>
          <a:off x="0" y="244763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A97CC-F20B-4160-B795-6B5B193237A0}">
      <dsp:nvSpPr>
        <dsp:cNvPr id="0" name=""/>
        <dsp:cNvSpPr/>
      </dsp:nvSpPr>
      <dsp:spPr>
        <a:xfrm>
          <a:off x="262833" y="227051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architecture &amp; internal fit</a:t>
          </a:r>
        </a:p>
      </dsp:txBody>
      <dsp:txXfrm>
        <a:off x="280126" y="2287812"/>
        <a:ext cx="3645078" cy="319654"/>
      </dsp:txXfrm>
    </dsp:sp>
    <dsp:sp modelId="{E60ADC81-CF88-4230-90C8-2077711B79ED}">
      <dsp:nvSpPr>
        <dsp:cNvPr id="0" name=""/>
        <dsp:cNvSpPr/>
      </dsp:nvSpPr>
      <dsp:spPr>
        <a:xfrm>
          <a:off x="0" y="299195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C9940-B9DC-42EE-A6A4-D169431E5CB4}">
      <dsp:nvSpPr>
        <dsp:cNvPr id="0" name=""/>
        <dsp:cNvSpPr/>
      </dsp:nvSpPr>
      <dsp:spPr>
        <a:xfrm>
          <a:off x="262833" y="281483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Value, delivery, &amp; experiential platform</a:t>
          </a:r>
        </a:p>
      </dsp:txBody>
      <dsp:txXfrm>
        <a:off x="280126" y="2832132"/>
        <a:ext cx="3645078" cy="319654"/>
      </dsp:txXfrm>
    </dsp:sp>
    <dsp:sp modelId="{3BF34956-9EEF-4B4A-BEAF-4D803775BF83}">
      <dsp:nvSpPr>
        <dsp:cNvPr id="0" name=""/>
        <dsp:cNvSpPr/>
      </dsp:nvSpPr>
      <dsp:spPr>
        <a:xfrm>
          <a:off x="0" y="35362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188BB-5C03-4D75-99BA-D2621F70007C}">
      <dsp:nvSpPr>
        <dsp:cNvPr id="0" name=""/>
        <dsp:cNvSpPr/>
      </dsp:nvSpPr>
      <dsp:spPr>
        <a:xfrm>
          <a:off x="262833" y="335915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Measurement platform</a:t>
          </a:r>
        </a:p>
      </dsp:txBody>
      <dsp:txXfrm>
        <a:off x="280126" y="3376452"/>
        <a:ext cx="3645078" cy="3196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A7CC4E-D18C-47CD-A95C-35A3E8186C07}">
      <dsp:nvSpPr>
        <dsp:cNvPr id="0" name=""/>
        <dsp:cNvSpPr/>
      </dsp:nvSpPr>
      <dsp:spPr>
        <a:xfrm>
          <a:off x="660732" y="165970"/>
          <a:ext cx="2065413" cy="206541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?</a:t>
          </a:r>
        </a:p>
      </dsp:txBody>
      <dsp:txXfrm>
        <a:off x="1783677" y="547088"/>
        <a:ext cx="700765" cy="688471"/>
      </dsp:txXfrm>
    </dsp:sp>
    <dsp:sp modelId="{3FD30543-99E9-4DC5-876D-7A69148EA7AB}">
      <dsp:nvSpPr>
        <dsp:cNvPr id="0" name=""/>
        <dsp:cNvSpPr/>
      </dsp:nvSpPr>
      <dsp:spPr>
        <a:xfrm>
          <a:off x="554264" y="227441"/>
          <a:ext cx="2065413" cy="206541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Sage VIP 300</a:t>
          </a:r>
        </a:p>
      </dsp:txBody>
      <dsp:txXfrm>
        <a:off x="1119794" y="1530618"/>
        <a:ext cx="934353" cy="639294"/>
      </dsp:txXfrm>
    </dsp:sp>
    <dsp:sp modelId="{E3A4CC77-9C6F-4AE9-8397-71529B8D7E89}">
      <dsp:nvSpPr>
        <dsp:cNvPr id="0" name=""/>
        <dsp:cNvSpPr/>
      </dsp:nvSpPr>
      <dsp:spPr>
        <a:xfrm>
          <a:off x="554264" y="227441"/>
          <a:ext cx="2065413" cy="206541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OS and work systems</a:t>
          </a:r>
        </a:p>
      </dsp:txBody>
      <dsp:txXfrm>
        <a:off x="775559" y="633147"/>
        <a:ext cx="700765" cy="6884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63BA6-5AE2-478A-9887-7FA4CDCDB765}">
      <dsp:nvSpPr>
        <dsp:cNvPr id="0" name=""/>
        <dsp:cNvSpPr/>
      </dsp:nvSpPr>
      <dsp:spPr>
        <a:xfrm>
          <a:off x="0" y="27036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7A0B8-0ADD-4B32-BE36-94A23D5277CD}">
      <dsp:nvSpPr>
        <dsp:cNvPr id="0" name=""/>
        <dsp:cNvSpPr/>
      </dsp:nvSpPr>
      <dsp:spPr>
        <a:xfrm>
          <a:off x="262833" y="9324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Organisation fit for purpose</a:t>
          </a:r>
        </a:p>
      </dsp:txBody>
      <dsp:txXfrm>
        <a:off x="280126" y="110533"/>
        <a:ext cx="3645078" cy="319654"/>
      </dsp:txXfrm>
    </dsp:sp>
    <dsp:sp modelId="{70ADBC95-3F1C-4BC4-87C0-4D8A12F2A7E3}">
      <dsp:nvSpPr>
        <dsp:cNvPr id="0" name=""/>
        <dsp:cNvSpPr/>
      </dsp:nvSpPr>
      <dsp:spPr>
        <a:xfrm>
          <a:off x="0" y="8146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B5C06-F118-469E-B08B-170D2BA19578}">
      <dsp:nvSpPr>
        <dsp:cNvPr id="0" name=""/>
        <dsp:cNvSpPr/>
      </dsp:nvSpPr>
      <dsp:spPr>
        <a:xfrm>
          <a:off x="262833" y="63756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Execution + learning + growth engines</a:t>
          </a:r>
        </a:p>
      </dsp:txBody>
      <dsp:txXfrm>
        <a:off x="280126" y="654853"/>
        <a:ext cx="3645078" cy="319654"/>
      </dsp:txXfrm>
    </dsp:sp>
    <dsp:sp modelId="{5814B8FC-5B9A-4651-AC22-89FE56C9748E}">
      <dsp:nvSpPr>
        <dsp:cNvPr id="0" name=""/>
        <dsp:cNvSpPr/>
      </dsp:nvSpPr>
      <dsp:spPr>
        <a:xfrm>
          <a:off x="0" y="135900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F56646-5148-473C-88EA-85FCE65039ED}">
      <dsp:nvSpPr>
        <dsp:cNvPr id="0" name=""/>
        <dsp:cNvSpPr/>
      </dsp:nvSpPr>
      <dsp:spPr>
        <a:xfrm>
          <a:off x="262833" y="118188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strategy fit, organisational fit, &amp; GRC</a:t>
          </a:r>
        </a:p>
      </dsp:txBody>
      <dsp:txXfrm>
        <a:off x="280126" y="1199173"/>
        <a:ext cx="3645078" cy="319654"/>
      </dsp:txXfrm>
    </dsp:sp>
    <dsp:sp modelId="{3A9B4F17-6C0C-40B6-A48C-01E1D66AE1A4}">
      <dsp:nvSpPr>
        <dsp:cNvPr id="0" name=""/>
        <dsp:cNvSpPr/>
      </dsp:nvSpPr>
      <dsp:spPr>
        <a:xfrm>
          <a:off x="0" y="190331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22870-B2FC-4E44-8522-8B42835CD743}">
      <dsp:nvSpPr>
        <dsp:cNvPr id="0" name=""/>
        <dsp:cNvSpPr/>
      </dsp:nvSpPr>
      <dsp:spPr>
        <a:xfrm>
          <a:off x="262833" y="1726200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EVP + talent + leadership</a:t>
          </a:r>
        </a:p>
      </dsp:txBody>
      <dsp:txXfrm>
        <a:off x="280126" y="1743493"/>
        <a:ext cx="3645078" cy="319654"/>
      </dsp:txXfrm>
    </dsp:sp>
    <dsp:sp modelId="{0CC039B9-BBA7-4478-A658-CD030E6029CD}">
      <dsp:nvSpPr>
        <dsp:cNvPr id="0" name=""/>
        <dsp:cNvSpPr/>
      </dsp:nvSpPr>
      <dsp:spPr>
        <a:xfrm>
          <a:off x="0" y="244763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A97CC-F20B-4160-B795-6B5B193237A0}">
      <dsp:nvSpPr>
        <dsp:cNvPr id="0" name=""/>
        <dsp:cNvSpPr/>
      </dsp:nvSpPr>
      <dsp:spPr>
        <a:xfrm>
          <a:off x="262833" y="227051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PM architecture &amp; internal fit</a:t>
          </a:r>
        </a:p>
      </dsp:txBody>
      <dsp:txXfrm>
        <a:off x="280126" y="2287812"/>
        <a:ext cx="3645078" cy="319654"/>
      </dsp:txXfrm>
    </dsp:sp>
    <dsp:sp modelId="{E60ADC81-CF88-4230-90C8-2077711B79ED}">
      <dsp:nvSpPr>
        <dsp:cNvPr id="0" name=""/>
        <dsp:cNvSpPr/>
      </dsp:nvSpPr>
      <dsp:spPr>
        <a:xfrm>
          <a:off x="0" y="2991959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C9940-B9DC-42EE-A6A4-D169431E5CB4}">
      <dsp:nvSpPr>
        <dsp:cNvPr id="0" name=""/>
        <dsp:cNvSpPr/>
      </dsp:nvSpPr>
      <dsp:spPr>
        <a:xfrm>
          <a:off x="262833" y="281483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Value, delivery, &amp; experiential platform</a:t>
          </a:r>
        </a:p>
      </dsp:txBody>
      <dsp:txXfrm>
        <a:off x="280126" y="2832132"/>
        <a:ext cx="3645078" cy="319654"/>
      </dsp:txXfrm>
    </dsp:sp>
    <dsp:sp modelId="{3BF34956-9EEF-4B4A-BEAF-4D803775BF83}">
      <dsp:nvSpPr>
        <dsp:cNvPr id="0" name=""/>
        <dsp:cNvSpPr/>
      </dsp:nvSpPr>
      <dsp:spPr>
        <a:xfrm>
          <a:off x="0" y="3536280"/>
          <a:ext cx="5256663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188BB-5C03-4D75-99BA-D2621F70007C}">
      <dsp:nvSpPr>
        <dsp:cNvPr id="0" name=""/>
        <dsp:cNvSpPr/>
      </dsp:nvSpPr>
      <dsp:spPr>
        <a:xfrm>
          <a:off x="262833" y="3359159"/>
          <a:ext cx="3679664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083" tIns="0" rIns="13908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Measurement platform</a:t>
          </a:r>
        </a:p>
      </dsp:txBody>
      <dsp:txXfrm>
        <a:off x="280126" y="3376452"/>
        <a:ext cx="3645078" cy="3196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0AC87-0378-4364-898A-030B6F4E5B51}">
      <dsp:nvSpPr>
        <dsp:cNvPr id="0" name=""/>
        <dsp:cNvSpPr/>
      </dsp:nvSpPr>
      <dsp:spPr>
        <a:xfrm>
          <a:off x="3012204" y="0"/>
          <a:ext cx="1525673" cy="152582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9B105-32D8-4A9D-8C07-C99D9DAA8172}">
      <dsp:nvSpPr>
        <dsp:cNvPr id="0" name=""/>
        <dsp:cNvSpPr/>
      </dsp:nvSpPr>
      <dsp:spPr>
        <a:xfrm>
          <a:off x="3349048" y="552308"/>
          <a:ext cx="851412" cy="425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engage</a:t>
          </a:r>
        </a:p>
      </dsp:txBody>
      <dsp:txXfrm>
        <a:off x="3349048" y="552308"/>
        <a:ext cx="851412" cy="425662"/>
      </dsp:txXfrm>
    </dsp:sp>
    <dsp:sp modelId="{83267D42-09DF-4B2C-9A50-3C9956719CC9}">
      <dsp:nvSpPr>
        <dsp:cNvPr id="0" name=""/>
        <dsp:cNvSpPr/>
      </dsp:nvSpPr>
      <dsp:spPr>
        <a:xfrm>
          <a:off x="2588358" y="876815"/>
          <a:ext cx="1525673" cy="152582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211B89-AC44-4C29-B2BF-EF70A76AA19C}">
      <dsp:nvSpPr>
        <dsp:cNvPr id="0" name=""/>
        <dsp:cNvSpPr/>
      </dsp:nvSpPr>
      <dsp:spPr>
        <a:xfrm>
          <a:off x="2923485" y="1430743"/>
          <a:ext cx="851412" cy="425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embrace</a:t>
          </a:r>
        </a:p>
      </dsp:txBody>
      <dsp:txXfrm>
        <a:off x="2923485" y="1430743"/>
        <a:ext cx="851412" cy="425662"/>
      </dsp:txXfrm>
    </dsp:sp>
    <dsp:sp modelId="{6E5AE94A-07AC-470D-ACCD-1CE1696BC0C7}">
      <dsp:nvSpPr>
        <dsp:cNvPr id="0" name=""/>
        <dsp:cNvSpPr/>
      </dsp:nvSpPr>
      <dsp:spPr>
        <a:xfrm>
          <a:off x="3012204" y="1756868"/>
          <a:ext cx="1525673" cy="152582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E3485-0F09-4159-B4FF-5E025923F06A}">
      <dsp:nvSpPr>
        <dsp:cNvPr id="0" name=""/>
        <dsp:cNvSpPr/>
      </dsp:nvSpPr>
      <dsp:spPr>
        <a:xfrm>
          <a:off x="3349048" y="2309177"/>
          <a:ext cx="851412" cy="425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experiment</a:t>
          </a:r>
        </a:p>
      </dsp:txBody>
      <dsp:txXfrm>
        <a:off x="3349048" y="2309177"/>
        <a:ext cx="851412" cy="425662"/>
      </dsp:txXfrm>
    </dsp:sp>
    <dsp:sp modelId="{7F5F50A9-F94A-45A4-B8CB-D06F88A16039}">
      <dsp:nvSpPr>
        <dsp:cNvPr id="0" name=""/>
        <dsp:cNvSpPr/>
      </dsp:nvSpPr>
      <dsp:spPr>
        <a:xfrm>
          <a:off x="2697109" y="2734839"/>
          <a:ext cx="1310745" cy="131137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A0C2F-22B7-4C31-A06F-ADBE4805263E}">
      <dsp:nvSpPr>
        <dsp:cNvPr id="0" name=""/>
        <dsp:cNvSpPr/>
      </dsp:nvSpPr>
      <dsp:spPr>
        <a:xfrm>
          <a:off x="2923485" y="3187611"/>
          <a:ext cx="851412" cy="425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expand</a:t>
          </a:r>
        </a:p>
      </dsp:txBody>
      <dsp:txXfrm>
        <a:off x="2923485" y="3187611"/>
        <a:ext cx="851412" cy="4256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0510F-DEA7-414D-BAFB-4CBC05340766}">
      <dsp:nvSpPr>
        <dsp:cNvPr id="0" name=""/>
        <dsp:cNvSpPr/>
      </dsp:nvSpPr>
      <dsp:spPr>
        <a:xfrm>
          <a:off x="807953" y="91774"/>
          <a:ext cx="1980940" cy="68795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B0A58-522C-48C4-A255-5252A2479366}">
      <dsp:nvSpPr>
        <dsp:cNvPr id="0" name=""/>
        <dsp:cNvSpPr/>
      </dsp:nvSpPr>
      <dsp:spPr>
        <a:xfrm>
          <a:off x="1609543" y="1776341"/>
          <a:ext cx="383903" cy="24569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13DB4-262C-40EA-9708-54A95685D846}">
      <dsp:nvSpPr>
        <dsp:cNvPr id="0" name=""/>
        <dsp:cNvSpPr/>
      </dsp:nvSpPr>
      <dsp:spPr>
        <a:xfrm>
          <a:off x="78740" y="1956819"/>
          <a:ext cx="3445509" cy="492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SAQA value journey</a:t>
          </a:r>
        </a:p>
      </dsp:txBody>
      <dsp:txXfrm>
        <a:off x="78740" y="1956819"/>
        <a:ext cx="3445509" cy="492844"/>
      </dsp:txXfrm>
    </dsp:sp>
    <dsp:sp modelId="{B1178E25-1CE7-45B3-A887-C7D9AFD514D7}">
      <dsp:nvSpPr>
        <dsp:cNvPr id="0" name=""/>
        <dsp:cNvSpPr/>
      </dsp:nvSpPr>
      <dsp:spPr>
        <a:xfrm>
          <a:off x="1528155" y="832861"/>
          <a:ext cx="691025" cy="691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theme</a:t>
          </a:r>
        </a:p>
      </dsp:txBody>
      <dsp:txXfrm>
        <a:off x="1629353" y="934059"/>
        <a:ext cx="488629" cy="488629"/>
      </dsp:txXfrm>
    </dsp:sp>
    <dsp:sp modelId="{3D8FA003-AEE4-46A1-8DB5-1F5A04064C0C}">
      <dsp:nvSpPr>
        <dsp:cNvPr id="0" name=""/>
        <dsp:cNvSpPr/>
      </dsp:nvSpPr>
      <dsp:spPr>
        <a:xfrm>
          <a:off x="1033688" y="314438"/>
          <a:ext cx="691025" cy="691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theme</a:t>
          </a:r>
        </a:p>
      </dsp:txBody>
      <dsp:txXfrm>
        <a:off x="1134886" y="415636"/>
        <a:ext cx="488629" cy="488629"/>
      </dsp:txXfrm>
    </dsp:sp>
    <dsp:sp modelId="{BF15D424-4D9D-4587-808B-4E25B53D3DB2}">
      <dsp:nvSpPr>
        <dsp:cNvPr id="0" name=""/>
        <dsp:cNvSpPr/>
      </dsp:nvSpPr>
      <dsp:spPr>
        <a:xfrm>
          <a:off x="1740070" y="147363"/>
          <a:ext cx="691025" cy="691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theme</a:t>
          </a:r>
        </a:p>
      </dsp:txBody>
      <dsp:txXfrm>
        <a:off x="1841268" y="248561"/>
        <a:ext cx="488629" cy="488629"/>
      </dsp:txXfrm>
    </dsp:sp>
    <dsp:sp modelId="{BC5A5121-4810-449D-B70F-B1E016667C37}">
      <dsp:nvSpPr>
        <dsp:cNvPr id="0" name=""/>
        <dsp:cNvSpPr/>
      </dsp:nvSpPr>
      <dsp:spPr>
        <a:xfrm>
          <a:off x="726566" y="7316"/>
          <a:ext cx="2149857" cy="171988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8C1E6-3C6B-DE77-A7A1-64B5BF039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1633D9-0033-2B63-444A-A456C7886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A310C-DEF7-7C4E-9715-6788A5849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0CBEB-C84B-206D-F211-F68400FD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81A81-CD51-E187-6943-22E17A31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5079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D221-2F29-24ED-9F4D-9F89FF4E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06908-8836-8039-9EDB-00BC53814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0E758-4D50-42A7-C4F0-C62B32D2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81E7A-CEDB-1008-DFB8-9BB352F2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1AD6C-3D99-A0CE-A0D5-F785A1DD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2960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C5DA-644E-28AD-BFFF-855A215D7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6150E-B860-4B62-0BD8-8D61CFE7B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F8DA9-385A-6980-86F5-890990532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60785-AC29-F2DF-7B31-F9A8BE6F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17A83-34C3-EB76-ECDA-84562F05E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032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BFC87-5FD4-EBEB-4794-1930E19DC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6181E-BAC8-B517-AD22-75A3BAC9AD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8F643-A5D9-0053-4282-7F25B5548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8F30C-8669-A427-3733-B21306F3F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E1B92-3648-8B8E-D9FE-769DC98F7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F020C-28E5-1D72-B267-183D6059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051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AC024-5BE5-DD39-362E-21DA98C2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C1FFC-C7F5-F69D-11FC-708575B33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A864F-123D-73EF-F17F-E5567CAA9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C7931-AC34-4D77-B502-E70F85C78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EB581E-A6F8-1BD9-85A2-4F2FB003C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525CF9-D758-8EBE-6CC1-B7615906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8693A-4358-A4F7-80CC-DA660177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7480F-9DF2-591E-B693-891F634CF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853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31878-DB1C-EAE1-CC96-5E16514E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DCE049-35EA-E5FE-5002-1B48BA561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3F1B76-99B8-3F3F-7C71-7E8DEC0A7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E837F5-0771-1AEF-888A-247BC483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65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2187C8-C75A-684D-9DCE-B830DDB2F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B538E-BFF9-FAA6-EDDC-1C41CBA3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CB49A-A243-3E86-FF4D-9C7718CC9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2318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46484-2576-86B8-F431-3DB7BB527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F717C-0DFC-7CD1-93AC-224D5A1A4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5D64A-9113-4599-9D7D-58BD2E6B5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D7CD8-1BA4-A7E3-9D6B-13FEA227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C7C4A-0947-FD35-CC33-28DB5EC8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E16E5-97D0-5528-C71E-7EEC8D21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740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8F781-4689-31FE-F735-B64330FBC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471634-71FE-3E17-2070-A7D2F2050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37C79-93B8-A42D-D611-A6C38A169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0ECF1-89AF-3F8D-C6EC-098BC77DB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AEDBA-50A7-2B36-2C81-65E2A9352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0F323-2451-6743-8460-BDFBE859F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5008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3DD3F-8CD0-F39B-7F33-295B8769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FF248-2A7F-1F64-03AA-08BC3003E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36DDC-E9A0-0EFD-CAC3-C287D31A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D6AB6-BC48-8092-57F0-86AD51777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F5613-5665-D2B4-6250-265F29021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414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77FAC8-4BF0-456F-E045-BA77E79236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320A25-58C4-6CAA-F220-E81FD9D2B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A0000-D02C-2B75-8EB9-79B38A6CA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C9BAA-836B-F224-3CC2-925210578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FC4BF-28E8-1CB8-D60D-C649D095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541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AAD930-3395-612B-2CED-126AB73D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F3C4C-C285-C539-818A-180946DB0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189DD-601D-618F-117B-9B9710B45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1C0DD7-85CA-42B0-A258-26F7B7351A2F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FB5E2-3CF6-16C8-598C-897A4B41A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A61C9-2479-6471-C1DB-FC4ED64BDF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D3401-8D90-4B81-886B-1B2C0ECCF2E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1324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8.png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12.svg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6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0.png"/><Relationship Id="rId14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14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18.svg"/><Relationship Id="rId4" Type="http://schemas.openxmlformats.org/officeDocument/2006/relationships/diagramLayout" Target="../diagrams/layout13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CC61BDD-4B9D-CB53-2B78-AD21A35E1E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2815191"/>
              </p:ext>
            </p:extLst>
          </p:nvPr>
        </p:nvGraphicFramePr>
        <p:xfrm>
          <a:off x="2886138" y="1108243"/>
          <a:ext cx="6416675" cy="3696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3028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E5BF527-DDA9-C94F-7DDB-A870E760F787}"/>
              </a:ext>
            </a:extLst>
          </p:cNvPr>
          <p:cNvGraphicFramePr/>
          <p:nvPr/>
        </p:nvGraphicFramePr>
        <p:xfrm>
          <a:off x="6606540" y="548216"/>
          <a:ext cx="4389120" cy="414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BFC2DB74-580B-7A4D-0784-1C97F2691007}"/>
              </a:ext>
            </a:extLst>
          </p:cNvPr>
          <p:cNvSpPr/>
          <p:nvPr/>
        </p:nvSpPr>
        <p:spPr>
          <a:xfrm>
            <a:off x="4380230" y="1657138"/>
            <a:ext cx="2223262" cy="1931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Strategic themes and intent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88761A81-68D5-87C2-3733-7D82131AEB10}"/>
              </a:ext>
            </a:extLst>
          </p:cNvPr>
          <p:cNvSpPr/>
          <p:nvPr/>
        </p:nvSpPr>
        <p:spPr>
          <a:xfrm>
            <a:off x="422910" y="1457113"/>
            <a:ext cx="2983230" cy="2331720"/>
          </a:xfrm>
          <a:prstGeom prst="hexagon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SAQA fit for purpose and the future</a:t>
            </a:r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17CCAD9E-C77F-511F-03BF-F93B75428229}"/>
              </a:ext>
            </a:extLst>
          </p:cNvPr>
          <p:cNvSpPr/>
          <p:nvPr/>
        </p:nvSpPr>
        <p:spPr>
          <a:xfrm>
            <a:off x="3472815" y="2337223"/>
            <a:ext cx="845820" cy="57150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718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E5BF527-DDA9-C94F-7DDB-A870E760F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30245"/>
              </p:ext>
            </p:extLst>
          </p:nvPr>
        </p:nvGraphicFramePr>
        <p:xfrm>
          <a:off x="3131820" y="548216"/>
          <a:ext cx="4389120" cy="414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CED1DB42-AEA4-2F79-D540-47320C8CBD70}"/>
              </a:ext>
            </a:extLst>
          </p:cNvPr>
          <p:cNvSpPr/>
          <p:nvPr/>
        </p:nvSpPr>
        <p:spPr>
          <a:xfrm>
            <a:off x="409575" y="3641408"/>
            <a:ext cx="2223262" cy="1931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Strategic themes and intent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C7DB33BF-F218-6C28-600C-7ED7E11E114C}"/>
              </a:ext>
            </a:extLst>
          </p:cNvPr>
          <p:cNvSpPr/>
          <p:nvPr/>
        </p:nvSpPr>
        <p:spPr>
          <a:xfrm>
            <a:off x="29591" y="285326"/>
            <a:ext cx="2983230" cy="2331720"/>
          </a:xfrm>
          <a:prstGeom prst="hexagon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SAQA fit for purpose and the future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BB123663-5D6E-57C3-2874-15E014F48437}"/>
              </a:ext>
            </a:extLst>
          </p:cNvPr>
          <p:cNvSpPr/>
          <p:nvPr/>
        </p:nvSpPr>
        <p:spPr>
          <a:xfrm rot="5400000">
            <a:off x="1098296" y="2843477"/>
            <a:ext cx="845820" cy="57150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A73B03E-EBBA-1709-4214-94EBAABF34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227782"/>
              </p:ext>
            </p:extLst>
          </p:nvPr>
        </p:nvGraphicFramePr>
        <p:xfrm>
          <a:off x="7882723" y="638175"/>
          <a:ext cx="4173828" cy="4224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76979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E5BF527-DDA9-C94F-7DDB-A870E760F787}"/>
              </a:ext>
            </a:extLst>
          </p:cNvPr>
          <p:cNvGraphicFramePr/>
          <p:nvPr/>
        </p:nvGraphicFramePr>
        <p:xfrm>
          <a:off x="3131820" y="548216"/>
          <a:ext cx="4389120" cy="4149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CED1DB42-AEA4-2F79-D540-47320C8CBD70}"/>
              </a:ext>
            </a:extLst>
          </p:cNvPr>
          <p:cNvSpPr/>
          <p:nvPr/>
        </p:nvSpPr>
        <p:spPr>
          <a:xfrm>
            <a:off x="409575" y="3641408"/>
            <a:ext cx="2223262" cy="1931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Strategic themes and intent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C7DB33BF-F218-6C28-600C-7ED7E11E114C}"/>
              </a:ext>
            </a:extLst>
          </p:cNvPr>
          <p:cNvSpPr/>
          <p:nvPr/>
        </p:nvSpPr>
        <p:spPr>
          <a:xfrm>
            <a:off x="29591" y="285326"/>
            <a:ext cx="2983230" cy="2331720"/>
          </a:xfrm>
          <a:prstGeom prst="hexagon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SAQA fit for purpose and the future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BB123663-5D6E-57C3-2874-15E014F48437}"/>
              </a:ext>
            </a:extLst>
          </p:cNvPr>
          <p:cNvSpPr/>
          <p:nvPr/>
        </p:nvSpPr>
        <p:spPr>
          <a:xfrm rot="5400000">
            <a:off x="1098296" y="2843477"/>
            <a:ext cx="845820" cy="57150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3" name="Graphic 2" descr="Open hand with plant outline">
            <a:extLst>
              <a:ext uri="{FF2B5EF4-FFF2-40B4-BE49-F238E27FC236}">
                <a16:creationId xmlns:a16="http://schemas.microsoft.com/office/drawing/2014/main" id="{E7310ABB-8E31-FFDE-2AB2-2DA7BD3EB2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1314" y="4805074"/>
            <a:ext cx="880874" cy="880874"/>
          </a:xfrm>
          <a:prstGeom prst="rect">
            <a:avLst/>
          </a:prstGeom>
        </p:spPr>
      </p:pic>
      <p:pic>
        <p:nvPicPr>
          <p:cNvPr id="4" name="Picture 2" descr="Hand - Free hands and gestures icons">
            <a:extLst>
              <a:ext uri="{FF2B5EF4-FFF2-40B4-BE49-F238E27FC236}">
                <a16:creationId xmlns:a16="http://schemas.microsoft.com/office/drawing/2014/main" id="{E91D457A-AB4B-8EA2-4D83-D02A1582C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66995" y="5006340"/>
            <a:ext cx="736758" cy="73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 descr="Hand outline">
            <a:extLst>
              <a:ext uri="{FF2B5EF4-FFF2-40B4-BE49-F238E27FC236}">
                <a16:creationId xmlns:a16="http://schemas.microsoft.com/office/drawing/2014/main" id="{D50BC0FF-5CEE-D8B3-B1FF-EB55FF56EA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10260" y="4966227"/>
            <a:ext cx="736759" cy="736759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1E26967-0E74-2940-9442-4752623A82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862847"/>
              </p:ext>
            </p:extLst>
          </p:nvPr>
        </p:nvGraphicFramePr>
        <p:xfrm>
          <a:off x="7882723" y="638175"/>
          <a:ext cx="4173828" cy="4224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849794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32" name="Diagram 31">
            <a:extLst>
              <a:ext uri="{FF2B5EF4-FFF2-40B4-BE49-F238E27FC236}">
                <a16:creationId xmlns:a16="http://schemas.microsoft.com/office/drawing/2014/main" id="{0929BC3E-DC25-7A92-0AEA-6D94484878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8199241"/>
              </p:ext>
            </p:extLst>
          </p:nvPr>
        </p:nvGraphicFramePr>
        <p:xfrm>
          <a:off x="6493377" y="925831"/>
          <a:ext cx="5256663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A2A9B82D-90C4-A75D-034A-A19783020345}"/>
              </a:ext>
            </a:extLst>
          </p:cNvPr>
          <p:cNvSpPr/>
          <p:nvPr/>
        </p:nvSpPr>
        <p:spPr>
          <a:xfrm>
            <a:off x="3049905" y="3641408"/>
            <a:ext cx="2223262" cy="1931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Strategic themes and intent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817107FC-BC59-3789-D2C3-DE567E0FB24C}"/>
              </a:ext>
            </a:extLst>
          </p:cNvPr>
          <p:cNvSpPr/>
          <p:nvPr/>
        </p:nvSpPr>
        <p:spPr>
          <a:xfrm>
            <a:off x="2669921" y="285326"/>
            <a:ext cx="2983230" cy="2331720"/>
          </a:xfrm>
          <a:prstGeom prst="hexagon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SAQA fit for purpose and the future</a:t>
            </a:r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44F2AC48-502D-E294-1DE2-68B8DA9E615C}"/>
              </a:ext>
            </a:extLst>
          </p:cNvPr>
          <p:cNvSpPr/>
          <p:nvPr/>
        </p:nvSpPr>
        <p:spPr>
          <a:xfrm rot="5400000">
            <a:off x="3738626" y="2843477"/>
            <a:ext cx="845820" cy="57150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90931BC-27E9-0222-AC87-A047A0EBBA9F}"/>
              </a:ext>
            </a:extLst>
          </p:cNvPr>
          <p:cNvSpPr/>
          <p:nvPr/>
        </p:nvSpPr>
        <p:spPr>
          <a:xfrm>
            <a:off x="5757854" y="1194011"/>
            <a:ext cx="445770" cy="5143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D50E99-DF7B-19A0-0E09-D4391B634469}"/>
              </a:ext>
            </a:extLst>
          </p:cNvPr>
          <p:cNvSpPr txBox="1"/>
          <p:nvPr/>
        </p:nvSpPr>
        <p:spPr>
          <a:xfrm>
            <a:off x="6493377" y="285326"/>
            <a:ext cx="52566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dirty="0"/>
              <a:t>PM value proposition and people strategic agenda</a:t>
            </a:r>
          </a:p>
        </p:txBody>
      </p:sp>
    </p:spTree>
    <p:extLst>
      <p:ext uri="{BB962C8B-B14F-4D97-AF65-F5344CB8AC3E}">
        <p14:creationId xmlns:p14="http://schemas.microsoft.com/office/powerpoint/2010/main" val="2307844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1" name="Picture 30" descr="A diagram of a company&#10;&#10;Description automatically generated with medium confidence">
            <a:extLst>
              <a:ext uri="{FF2B5EF4-FFF2-40B4-BE49-F238E27FC236}">
                <a16:creationId xmlns:a16="http://schemas.microsoft.com/office/drawing/2014/main" id="{E7914C5C-3F70-12DC-348B-9706200A8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58" y="638175"/>
            <a:ext cx="5381661" cy="4310112"/>
          </a:xfrm>
          <a:prstGeom prst="rect">
            <a:avLst/>
          </a:prstGeom>
        </p:spPr>
      </p:pic>
      <p:graphicFrame>
        <p:nvGraphicFramePr>
          <p:cNvPr id="32" name="Diagram 31">
            <a:extLst>
              <a:ext uri="{FF2B5EF4-FFF2-40B4-BE49-F238E27FC236}">
                <a16:creationId xmlns:a16="http://schemas.microsoft.com/office/drawing/2014/main" id="{0929BC3E-DC25-7A92-0AEA-6D94484878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9325905"/>
              </p:ext>
            </p:extLst>
          </p:nvPr>
        </p:nvGraphicFramePr>
        <p:xfrm>
          <a:off x="6493377" y="925831"/>
          <a:ext cx="5256663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1604337-ED01-3CAA-65C9-CD2BD3E0D101}"/>
              </a:ext>
            </a:extLst>
          </p:cNvPr>
          <p:cNvSpPr txBox="1"/>
          <p:nvPr/>
        </p:nvSpPr>
        <p:spPr>
          <a:xfrm>
            <a:off x="6493377" y="285326"/>
            <a:ext cx="52566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dirty="0"/>
              <a:t>PM value proposition and people strategic agenda</a:t>
            </a:r>
          </a:p>
        </p:txBody>
      </p:sp>
    </p:spTree>
    <p:extLst>
      <p:ext uri="{BB962C8B-B14F-4D97-AF65-F5344CB8AC3E}">
        <p14:creationId xmlns:p14="http://schemas.microsoft.com/office/powerpoint/2010/main" val="909128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D50B89A-CBE9-1937-0E8F-0EB68FA54E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018764"/>
              </p:ext>
            </p:extLst>
          </p:nvPr>
        </p:nvGraphicFramePr>
        <p:xfrm>
          <a:off x="824097" y="925831"/>
          <a:ext cx="5256663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FD1FB99-7E67-1A8C-7E84-6167552690C5}"/>
              </a:ext>
            </a:extLst>
          </p:cNvPr>
          <p:cNvSpPr txBox="1"/>
          <p:nvPr/>
        </p:nvSpPr>
        <p:spPr>
          <a:xfrm>
            <a:off x="7212330" y="308610"/>
            <a:ext cx="3280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Current socio-technical system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1AFE34F-8246-BA26-D9A9-A038D7854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0827718"/>
              </p:ext>
            </p:extLst>
          </p:nvPr>
        </p:nvGraphicFramePr>
        <p:xfrm>
          <a:off x="7205291" y="2960371"/>
          <a:ext cx="3280410" cy="2458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Picture 2" descr="The Pros and Cons of Using AI in Education - Harrow International School  Hong Kong">
            <a:extLst>
              <a:ext uri="{FF2B5EF4-FFF2-40B4-BE49-F238E27FC236}">
                <a16:creationId xmlns:a16="http://schemas.microsoft.com/office/drawing/2014/main" id="{3021EE20-68BC-52E2-69BA-1F641FCF2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841" y="3418522"/>
            <a:ext cx="1134485" cy="7560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7D6B16F-A6EE-4780-1AAD-A3A587A0E162}"/>
              </a:ext>
            </a:extLst>
          </p:cNvPr>
          <p:cNvSpPr/>
          <p:nvPr/>
        </p:nvSpPr>
        <p:spPr>
          <a:xfrm>
            <a:off x="7909802" y="915159"/>
            <a:ext cx="2910260" cy="1748032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6951809-4A67-7255-BA9C-6C2824BBAF06}"/>
              </a:ext>
            </a:extLst>
          </p:cNvPr>
          <p:cNvSpPr/>
          <p:nvPr/>
        </p:nvSpPr>
        <p:spPr>
          <a:xfrm>
            <a:off x="7390366" y="986552"/>
            <a:ext cx="2910260" cy="1882378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Formal and informal organisation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662269-FA6D-C56A-ACC6-2434424DE2CC}"/>
              </a:ext>
            </a:extLst>
          </p:cNvPr>
          <p:cNvSpPr txBox="1"/>
          <p:nvPr/>
        </p:nvSpPr>
        <p:spPr>
          <a:xfrm>
            <a:off x="812667" y="285326"/>
            <a:ext cx="52566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dirty="0"/>
              <a:t>PM value proposition and people strategic agenda</a:t>
            </a:r>
          </a:p>
        </p:txBody>
      </p:sp>
    </p:spTree>
    <p:extLst>
      <p:ext uri="{BB962C8B-B14F-4D97-AF65-F5344CB8AC3E}">
        <p14:creationId xmlns:p14="http://schemas.microsoft.com/office/powerpoint/2010/main" val="2731067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D50B89A-CBE9-1937-0E8F-0EB68FA54E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9231820"/>
              </p:ext>
            </p:extLst>
          </p:nvPr>
        </p:nvGraphicFramePr>
        <p:xfrm>
          <a:off x="46857" y="925831"/>
          <a:ext cx="5256663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F8783EE-6223-4664-AFB0-42C019453A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2293148"/>
              </p:ext>
            </p:extLst>
          </p:nvPr>
        </p:nvGraphicFramePr>
        <p:xfrm>
          <a:off x="5018907" y="925831"/>
          <a:ext cx="7126236" cy="4046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Right Bracket 9">
            <a:extLst>
              <a:ext uri="{FF2B5EF4-FFF2-40B4-BE49-F238E27FC236}">
                <a16:creationId xmlns:a16="http://schemas.microsoft.com/office/drawing/2014/main" id="{937C80AD-00DE-CC83-DDAC-18ACFB72010F}"/>
              </a:ext>
            </a:extLst>
          </p:cNvPr>
          <p:cNvSpPr/>
          <p:nvPr/>
        </p:nvSpPr>
        <p:spPr>
          <a:xfrm>
            <a:off x="9361170" y="742950"/>
            <a:ext cx="834390" cy="4423410"/>
          </a:xfrm>
          <a:prstGeom prst="rightBracket">
            <a:avLst>
              <a:gd name="adj" fmla="val 16586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492B4A8D-135D-71C9-5EB5-7F8200F8512A}"/>
              </a:ext>
            </a:extLst>
          </p:cNvPr>
          <p:cNvSpPr/>
          <p:nvPr/>
        </p:nvSpPr>
        <p:spPr>
          <a:xfrm>
            <a:off x="10401300" y="2160270"/>
            <a:ext cx="1611630" cy="1805940"/>
          </a:xfrm>
          <a:prstGeom prst="donut">
            <a:avLst>
              <a:gd name="adj" fmla="val 924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300" dirty="0">
                <a:solidFill>
                  <a:schemeClr val="tx1"/>
                </a:solidFill>
              </a:rPr>
              <a:t>evaluate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1D7FFB-6335-21DA-A42F-660AEDE29A66}"/>
              </a:ext>
            </a:extLst>
          </p:cNvPr>
          <p:cNvSpPr txBox="1"/>
          <p:nvPr/>
        </p:nvSpPr>
        <p:spPr>
          <a:xfrm>
            <a:off x="7029450" y="308610"/>
            <a:ext cx="3280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Approach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0AF3F-D018-0001-8B4C-9A6876CD5D0C}"/>
              </a:ext>
            </a:extLst>
          </p:cNvPr>
          <p:cNvSpPr txBox="1"/>
          <p:nvPr/>
        </p:nvSpPr>
        <p:spPr>
          <a:xfrm>
            <a:off x="46857" y="285326"/>
            <a:ext cx="52566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dirty="0"/>
              <a:t>PM value proposition and people strategic agenda</a:t>
            </a:r>
          </a:p>
        </p:txBody>
      </p:sp>
    </p:spTree>
    <p:extLst>
      <p:ext uri="{BB962C8B-B14F-4D97-AF65-F5344CB8AC3E}">
        <p14:creationId xmlns:p14="http://schemas.microsoft.com/office/powerpoint/2010/main" val="3143219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DD80D3-0468-2890-1B8B-1D2F421712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861"/>
          <a:stretch/>
        </p:blipFill>
        <p:spPr>
          <a:xfrm>
            <a:off x="444101" y="228600"/>
            <a:ext cx="7762640" cy="4953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FD933-92C4-FAF0-037C-43536DEE2E3A}"/>
              </a:ext>
            </a:extLst>
          </p:cNvPr>
          <p:cNvSpPr txBox="1"/>
          <p:nvPr/>
        </p:nvSpPr>
        <p:spPr>
          <a:xfrm>
            <a:off x="3143250" y="63817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EVP and talent journey</a:t>
            </a:r>
          </a:p>
        </p:txBody>
      </p:sp>
    </p:spTree>
    <p:extLst>
      <p:ext uri="{BB962C8B-B14F-4D97-AF65-F5344CB8AC3E}">
        <p14:creationId xmlns:p14="http://schemas.microsoft.com/office/powerpoint/2010/main" val="3011182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DD80D3-0468-2890-1B8B-1D2F421712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861"/>
          <a:stretch/>
        </p:blipFill>
        <p:spPr>
          <a:xfrm>
            <a:off x="444101" y="-434340"/>
            <a:ext cx="7762640" cy="4953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FD933-92C4-FAF0-037C-43536DEE2E3A}"/>
              </a:ext>
            </a:extLst>
          </p:cNvPr>
          <p:cNvSpPr txBox="1"/>
          <p:nvPr/>
        </p:nvSpPr>
        <p:spPr>
          <a:xfrm>
            <a:off x="3143250" y="-2476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EVP and talent journey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AE273E5-289B-B4C5-B564-9100FA30A8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918776"/>
              </p:ext>
            </p:extLst>
          </p:nvPr>
        </p:nvGraphicFramePr>
        <p:xfrm>
          <a:off x="889000" y="4035260"/>
          <a:ext cx="3602990" cy="2456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Story Icon Images – Browse 348,848 Stock Photos, Vectors, and Video | Adobe  Stock">
            <a:extLst>
              <a:ext uri="{FF2B5EF4-FFF2-40B4-BE49-F238E27FC236}">
                <a16:creationId xmlns:a16="http://schemas.microsoft.com/office/drawing/2014/main" id="{38A9E625-2848-5768-814F-B15A62703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388" y="5339246"/>
            <a:ext cx="1363980" cy="136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A80B347E-AC51-7106-513F-0E26D82017EA}"/>
              </a:ext>
            </a:extLst>
          </p:cNvPr>
          <p:cNvSpPr/>
          <p:nvPr/>
        </p:nvSpPr>
        <p:spPr>
          <a:xfrm rot="16200000">
            <a:off x="3699313" y="5909074"/>
            <a:ext cx="350508" cy="224325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pic>
        <p:nvPicPr>
          <p:cNvPr id="6" name="Graphic 5" descr="Group brainstorm outline">
            <a:extLst>
              <a:ext uri="{FF2B5EF4-FFF2-40B4-BE49-F238E27FC236}">
                <a16:creationId xmlns:a16="http://schemas.microsoft.com/office/drawing/2014/main" id="{26C1FD30-D134-AA71-C91E-B5BBEA9B8A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40" y="4069550"/>
            <a:ext cx="1676727" cy="167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8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DD80D3-0468-2890-1B8B-1D2F42171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00" y="228600"/>
            <a:ext cx="11227599" cy="4953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FD933-92C4-FAF0-037C-43536DEE2E3A}"/>
              </a:ext>
            </a:extLst>
          </p:cNvPr>
          <p:cNvSpPr txBox="1"/>
          <p:nvPr/>
        </p:nvSpPr>
        <p:spPr>
          <a:xfrm>
            <a:off x="3143250" y="63817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EVP and talent journey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F8D494-F7E1-6BCF-F7E4-425092AF3AEA}"/>
              </a:ext>
            </a:extLst>
          </p:cNvPr>
          <p:cNvSpPr txBox="1"/>
          <p:nvPr/>
        </p:nvSpPr>
        <p:spPr>
          <a:xfrm>
            <a:off x="8969502" y="63817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Performance journey</a:t>
            </a:r>
          </a:p>
        </p:txBody>
      </p:sp>
    </p:spTree>
    <p:extLst>
      <p:ext uri="{BB962C8B-B14F-4D97-AF65-F5344CB8AC3E}">
        <p14:creationId xmlns:p14="http://schemas.microsoft.com/office/powerpoint/2010/main" val="1363660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DD80D3-0468-2890-1B8B-1D2F42171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00" y="228600"/>
            <a:ext cx="11227599" cy="4953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FD933-92C4-FAF0-037C-43536DEE2E3A}"/>
              </a:ext>
            </a:extLst>
          </p:cNvPr>
          <p:cNvSpPr txBox="1"/>
          <p:nvPr/>
        </p:nvSpPr>
        <p:spPr>
          <a:xfrm>
            <a:off x="3143250" y="63817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EVP and talent journey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F8D494-F7E1-6BCF-F7E4-425092AF3AEA}"/>
              </a:ext>
            </a:extLst>
          </p:cNvPr>
          <p:cNvSpPr txBox="1"/>
          <p:nvPr/>
        </p:nvSpPr>
        <p:spPr>
          <a:xfrm>
            <a:off x="8969502" y="63817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Performance journey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760431-9E71-FDDF-18A8-60B029A31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886"/>
          <a:stretch/>
        </p:blipFill>
        <p:spPr>
          <a:xfrm>
            <a:off x="6198816" y="2022673"/>
            <a:ext cx="5731510" cy="21932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 descr="A table with numbers and text&#10;&#10;Description automatically generated">
            <a:extLst>
              <a:ext uri="{FF2B5EF4-FFF2-40B4-BE49-F238E27FC236}">
                <a16:creationId xmlns:a16="http://schemas.microsoft.com/office/drawing/2014/main" id="{3DF57F0B-30EB-FDC3-9525-8C4DDE947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66" y="1676400"/>
            <a:ext cx="5731510" cy="3622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95242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9A9BCD-C357-C177-7131-AD50C7A60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81" y="695324"/>
            <a:ext cx="11134691" cy="44748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1EB023-E833-5BC7-5FFE-E07771F9E6A7}"/>
              </a:ext>
            </a:extLst>
          </p:cNvPr>
          <p:cNvSpPr txBox="1"/>
          <p:nvPr/>
        </p:nvSpPr>
        <p:spPr>
          <a:xfrm>
            <a:off x="3143250" y="63817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EVP and talent journey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FF2023-31E1-28B5-B0F0-ABA9DC4004F1}"/>
              </a:ext>
            </a:extLst>
          </p:cNvPr>
          <p:cNvSpPr txBox="1"/>
          <p:nvPr/>
        </p:nvSpPr>
        <p:spPr>
          <a:xfrm>
            <a:off x="8969502" y="638175"/>
            <a:ext cx="260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Learning journey</a:t>
            </a:r>
          </a:p>
        </p:txBody>
      </p:sp>
    </p:spTree>
    <p:extLst>
      <p:ext uri="{BB962C8B-B14F-4D97-AF65-F5344CB8AC3E}">
        <p14:creationId xmlns:p14="http://schemas.microsoft.com/office/powerpoint/2010/main" val="1099999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9A9BCD-C357-C177-7131-AD50C7A605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0387"/>
          <a:stretch/>
        </p:blipFill>
        <p:spPr>
          <a:xfrm>
            <a:off x="474581" y="695324"/>
            <a:ext cx="3297319" cy="4474845"/>
          </a:xfrm>
          <a:prstGeom prst="rect">
            <a:avLst/>
          </a:prstGeom>
        </p:spPr>
      </p:pic>
      <p:pic>
        <p:nvPicPr>
          <p:cNvPr id="1026" name="Picture 2" descr="winter-road-arrow-74780 - Ecosystem ...">
            <a:extLst>
              <a:ext uri="{FF2B5EF4-FFF2-40B4-BE49-F238E27FC236}">
                <a16:creationId xmlns:a16="http://schemas.microsoft.com/office/drawing/2014/main" id="{7B176F42-1B48-29F7-31B7-B6E4F23C0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70419" y="1258253"/>
            <a:ext cx="774860" cy="361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1EA885-797E-9DB3-6052-9269316FE837}"/>
              </a:ext>
            </a:extLst>
          </p:cNvPr>
          <p:cNvSpPr txBox="1"/>
          <p:nvPr/>
        </p:nvSpPr>
        <p:spPr>
          <a:xfrm>
            <a:off x="5006339" y="3616405"/>
            <a:ext cx="2457450" cy="37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/>
              <a:t>Talent roadmap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8C59C5-8968-F8ED-C78E-F38A054E60E4}"/>
              </a:ext>
            </a:extLst>
          </p:cNvPr>
          <p:cNvSpPr txBox="1"/>
          <p:nvPr/>
        </p:nvSpPr>
        <p:spPr>
          <a:xfrm>
            <a:off x="5006339" y="4124087"/>
            <a:ext cx="2457450" cy="37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/>
              <a:t>Learning roadmap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081EB6-8FB6-5BAA-4C99-88D3ABF15DED}"/>
              </a:ext>
            </a:extLst>
          </p:cNvPr>
          <p:cNvSpPr txBox="1"/>
          <p:nvPr/>
        </p:nvSpPr>
        <p:spPr>
          <a:xfrm>
            <a:off x="5006339" y="4666061"/>
            <a:ext cx="2457450" cy="37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/>
              <a:t>Performance roadmap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4262BE-CBBB-346A-3E7F-E48FAD52C830}"/>
              </a:ext>
            </a:extLst>
          </p:cNvPr>
          <p:cNvSpPr txBox="1"/>
          <p:nvPr/>
        </p:nvSpPr>
        <p:spPr>
          <a:xfrm>
            <a:off x="5006339" y="1656161"/>
            <a:ext cx="2457450" cy="37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/>
              <a:t>Culture roadmap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D4F7B1-8A6A-0849-884A-BFE2349D58F8}"/>
              </a:ext>
            </a:extLst>
          </p:cNvPr>
          <p:cNvSpPr txBox="1"/>
          <p:nvPr/>
        </p:nvSpPr>
        <p:spPr>
          <a:xfrm>
            <a:off x="5010149" y="2180035"/>
            <a:ext cx="2457450" cy="37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/>
              <a:t>Leadership roadmap</a:t>
            </a:r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05901CC3-5FF6-9E60-D2BD-D6F86225C2A1}"/>
              </a:ext>
            </a:extLst>
          </p:cNvPr>
          <p:cNvSpPr/>
          <p:nvPr/>
        </p:nvSpPr>
        <p:spPr>
          <a:xfrm>
            <a:off x="7726680" y="1074420"/>
            <a:ext cx="834390" cy="4423410"/>
          </a:xfrm>
          <a:prstGeom prst="rightBracket">
            <a:avLst>
              <a:gd name="adj" fmla="val 16586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Graphic 8" descr="Daily calendar outline">
            <a:extLst>
              <a:ext uri="{FF2B5EF4-FFF2-40B4-BE49-F238E27FC236}">
                <a16:creationId xmlns:a16="http://schemas.microsoft.com/office/drawing/2014/main" id="{93F028D4-8F7F-17D1-EE2F-12AA640044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6640" y="1244535"/>
            <a:ext cx="1688211" cy="1688211"/>
          </a:xfrm>
          <a:prstGeom prst="rect">
            <a:avLst/>
          </a:prstGeom>
        </p:spPr>
      </p:pic>
      <p:pic>
        <p:nvPicPr>
          <p:cNvPr id="11" name="Graphic 10" descr="Daily calendar outline">
            <a:extLst>
              <a:ext uri="{FF2B5EF4-FFF2-40B4-BE49-F238E27FC236}">
                <a16:creationId xmlns:a16="http://schemas.microsoft.com/office/drawing/2014/main" id="{3D7B29EB-798C-D59E-CE89-8D541402F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6068" y="3205735"/>
            <a:ext cx="1688211" cy="16882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BC0077-D0C7-1FC4-A487-2F8A9BAFD2F3}"/>
              </a:ext>
            </a:extLst>
          </p:cNvPr>
          <p:cNvSpPr txBox="1"/>
          <p:nvPr/>
        </p:nvSpPr>
        <p:spPr>
          <a:xfrm>
            <a:off x="9436343" y="1028035"/>
            <a:ext cx="2207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organisational cycle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F9D924-2B68-C050-F891-11084D5BADCF}"/>
              </a:ext>
            </a:extLst>
          </p:cNvPr>
          <p:cNvSpPr txBox="1"/>
          <p:nvPr/>
        </p:nvSpPr>
        <p:spPr>
          <a:xfrm>
            <a:off x="9428723" y="4929475"/>
            <a:ext cx="2207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PM cycle</a:t>
            </a: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3B10E0D5-CC97-85D4-482F-A2DA48C67882}"/>
              </a:ext>
            </a:extLst>
          </p:cNvPr>
          <p:cNvSpPr/>
          <p:nvPr/>
        </p:nvSpPr>
        <p:spPr>
          <a:xfrm rot="5216231">
            <a:off x="10174412" y="2922013"/>
            <a:ext cx="731520" cy="41105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46817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DD80D3-0468-2890-1B8B-1D2F42171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14" y="1676400"/>
            <a:ext cx="7945685" cy="3505200"/>
          </a:xfrm>
          <a:prstGeom prst="rect">
            <a:avLst/>
          </a:prstGeom>
        </p:spPr>
      </p:pic>
      <p:pic>
        <p:nvPicPr>
          <p:cNvPr id="2" name="Picture 1" descr="What is meant by “the future of work”?">
            <a:extLst>
              <a:ext uri="{FF2B5EF4-FFF2-40B4-BE49-F238E27FC236}">
                <a16:creationId xmlns:a16="http://schemas.microsoft.com/office/drawing/2014/main" id="{888F9CD5-3414-5954-7E92-1E5871C6D2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3040380" cy="3040380"/>
          </a:xfrm>
          <a:prstGeom prst="rect">
            <a:avLst/>
          </a:prstGeom>
          <a:noFill/>
        </p:spPr>
      </p:pic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3D4A90F0-C170-782B-5E58-230E292B319C}"/>
              </a:ext>
            </a:extLst>
          </p:cNvPr>
          <p:cNvSpPr/>
          <p:nvPr/>
        </p:nvSpPr>
        <p:spPr>
          <a:xfrm rot="1566762">
            <a:off x="3271112" y="1407531"/>
            <a:ext cx="1752123" cy="68965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450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DD80D3-0468-2890-1B8B-1D2F42171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14" y="1676400"/>
            <a:ext cx="7945685" cy="3505200"/>
          </a:xfrm>
          <a:prstGeom prst="rect">
            <a:avLst/>
          </a:prstGeom>
        </p:spPr>
      </p:pic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3D4A90F0-C170-782B-5E58-230E292B319C}"/>
              </a:ext>
            </a:extLst>
          </p:cNvPr>
          <p:cNvSpPr/>
          <p:nvPr/>
        </p:nvSpPr>
        <p:spPr>
          <a:xfrm rot="1566762">
            <a:off x="3568517" y="2447143"/>
            <a:ext cx="1247996" cy="45304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tx1"/>
              </a:solidFill>
            </a:endParaRPr>
          </a:p>
        </p:txBody>
      </p:sp>
      <p:pic>
        <p:nvPicPr>
          <p:cNvPr id="7" name="Picture 6" descr="As Pressure To Upskill Grows, 5 Models Emerge">
            <a:extLst>
              <a:ext uri="{FF2B5EF4-FFF2-40B4-BE49-F238E27FC236}">
                <a16:creationId xmlns:a16="http://schemas.microsoft.com/office/drawing/2014/main" id="{E488D02B-68FF-4916-BB25-8CE44C5E7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2" t="1334"/>
          <a:stretch/>
        </p:blipFill>
        <p:spPr bwMode="auto">
          <a:xfrm>
            <a:off x="649097" y="349023"/>
            <a:ext cx="3053091" cy="2822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BD938D56-B329-B875-B50D-3A7D8E816E24}"/>
              </a:ext>
            </a:extLst>
          </p:cNvPr>
          <p:cNvSpPr/>
          <p:nvPr/>
        </p:nvSpPr>
        <p:spPr>
          <a:xfrm>
            <a:off x="4219390" y="2286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8382"/>
              <a:gd name="adj6" fmla="val -330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formal, informal, and non-formal learning</a:t>
            </a:r>
          </a:p>
        </p:txBody>
      </p:sp>
      <p:sp>
        <p:nvSpPr>
          <p:cNvPr id="9" name="Callout: Bent Line 8">
            <a:extLst>
              <a:ext uri="{FF2B5EF4-FFF2-40B4-BE49-F238E27FC236}">
                <a16:creationId xmlns:a16="http://schemas.microsoft.com/office/drawing/2014/main" id="{36038DEE-B3F1-47A3-81E1-D9F3A402F386}"/>
              </a:ext>
            </a:extLst>
          </p:cNvPr>
          <p:cNvSpPr/>
          <p:nvPr/>
        </p:nvSpPr>
        <p:spPr>
          <a:xfrm>
            <a:off x="4216342" y="118872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108"/>
              <a:gd name="adj6" fmla="val -325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instructor-led, self, peer, and shared learning</a:t>
            </a:r>
          </a:p>
        </p:txBody>
      </p:sp>
    </p:spTree>
    <p:extLst>
      <p:ext uri="{BB962C8B-B14F-4D97-AF65-F5344CB8AC3E}">
        <p14:creationId xmlns:p14="http://schemas.microsoft.com/office/powerpoint/2010/main" val="158261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6" descr="As Pressure To Upskill Grows, 5 Models Emerge">
            <a:extLst>
              <a:ext uri="{FF2B5EF4-FFF2-40B4-BE49-F238E27FC236}">
                <a16:creationId xmlns:a16="http://schemas.microsoft.com/office/drawing/2014/main" id="{7FD7E4C5-346C-7EC5-5869-37957A2B7C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2" t="1334"/>
          <a:stretch/>
        </p:blipFill>
        <p:spPr bwMode="auto">
          <a:xfrm>
            <a:off x="649097" y="349023"/>
            <a:ext cx="3053091" cy="2822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DB671F-6778-71A6-3833-AFB8D5058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572" y="274320"/>
            <a:ext cx="7040508" cy="433285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2" name="Callout: Bent Line 21">
            <a:extLst>
              <a:ext uri="{FF2B5EF4-FFF2-40B4-BE49-F238E27FC236}">
                <a16:creationId xmlns:a16="http://schemas.microsoft.com/office/drawing/2014/main" id="{20FFF867-6722-CF8A-4B58-DD13FD388BBF}"/>
              </a:ext>
            </a:extLst>
          </p:cNvPr>
          <p:cNvSpPr/>
          <p:nvPr/>
        </p:nvSpPr>
        <p:spPr>
          <a:xfrm>
            <a:off x="4216342" y="118872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108"/>
              <a:gd name="adj6" fmla="val -325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instructor-led, self, peer, and shared learning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C868BAB3-748E-82CC-6757-FA658E60C1A8}"/>
              </a:ext>
            </a:extLst>
          </p:cNvPr>
          <p:cNvSpPr/>
          <p:nvPr/>
        </p:nvSpPr>
        <p:spPr>
          <a:xfrm>
            <a:off x="4219390" y="2286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8382"/>
              <a:gd name="adj6" fmla="val -330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formal, informal, and non-formal learning</a:t>
            </a:r>
          </a:p>
        </p:txBody>
      </p:sp>
    </p:spTree>
    <p:extLst>
      <p:ext uri="{BB962C8B-B14F-4D97-AF65-F5344CB8AC3E}">
        <p14:creationId xmlns:p14="http://schemas.microsoft.com/office/powerpoint/2010/main" val="2833263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6" descr="As Pressure To Upskill Grows, 5 Models Emerge">
            <a:extLst>
              <a:ext uri="{FF2B5EF4-FFF2-40B4-BE49-F238E27FC236}">
                <a16:creationId xmlns:a16="http://schemas.microsoft.com/office/drawing/2014/main" id="{7FD7E4C5-346C-7EC5-5869-37957A2B7C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2" t="1334"/>
          <a:stretch/>
        </p:blipFill>
        <p:spPr bwMode="auto">
          <a:xfrm>
            <a:off x="649097" y="349023"/>
            <a:ext cx="3053091" cy="2822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D0DA37-6335-BBB1-3662-AAC094BFD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572" y="274320"/>
            <a:ext cx="7040508" cy="433285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Callout: Bent Line 2">
            <a:extLst>
              <a:ext uri="{FF2B5EF4-FFF2-40B4-BE49-F238E27FC236}">
                <a16:creationId xmlns:a16="http://schemas.microsoft.com/office/drawing/2014/main" id="{9F02A0AA-E247-D6BA-08A6-035446DB5A0A}"/>
              </a:ext>
            </a:extLst>
          </p:cNvPr>
          <p:cNvSpPr/>
          <p:nvPr/>
        </p:nvSpPr>
        <p:spPr>
          <a:xfrm>
            <a:off x="4216342" y="118872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108"/>
              <a:gd name="adj6" fmla="val -325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instructor-led, self, peer, and shared learning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C868BAB3-748E-82CC-6757-FA658E60C1A8}"/>
              </a:ext>
            </a:extLst>
          </p:cNvPr>
          <p:cNvSpPr/>
          <p:nvPr/>
        </p:nvSpPr>
        <p:spPr>
          <a:xfrm>
            <a:off x="4219390" y="2286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8382"/>
              <a:gd name="adj6" fmla="val -330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formal, informal, and non-formal learning</a:t>
            </a:r>
          </a:p>
        </p:txBody>
      </p:sp>
      <p:pic>
        <p:nvPicPr>
          <p:cNvPr id="1026" name="Picture 2" descr="Architecture Careers In India | Degree Colleges, Courses, Jobs &amp; Salary in  2023">
            <a:extLst>
              <a:ext uri="{FF2B5EF4-FFF2-40B4-BE49-F238E27FC236}">
                <a16:creationId xmlns:a16="http://schemas.microsoft.com/office/drawing/2014/main" id="{F924108A-1EB6-8063-A5ED-4C24DC010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584" y="960722"/>
            <a:ext cx="1611630" cy="120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9320B3-67EF-631A-F074-EFF361370496}"/>
              </a:ext>
            </a:extLst>
          </p:cNvPr>
          <p:cNvSpPr txBox="1"/>
          <p:nvPr/>
        </p:nvSpPr>
        <p:spPr>
          <a:xfrm>
            <a:off x="10028584" y="605790"/>
            <a:ext cx="16116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300" dirty="0"/>
              <a:t>Career architecture</a:t>
            </a:r>
          </a:p>
        </p:txBody>
      </p:sp>
    </p:spTree>
    <p:extLst>
      <p:ext uri="{BB962C8B-B14F-4D97-AF65-F5344CB8AC3E}">
        <p14:creationId xmlns:p14="http://schemas.microsoft.com/office/powerpoint/2010/main" val="1092031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6" descr="As Pressure To Upskill Grows, 5 Models Emerge">
            <a:extLst>
              <a:ext uri="{FF2B5EF4-FFF2-40B4-BE49-F238E27FC236}">
                <a16:creationId xmlns:a16="http://schemas.microsoft.com/office/drawing/2014/main" id="{7FD7E4C5-346C-7EC5-5869-37957A2B7C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2" t="1334"/>
          <a:stretch/>
        </p:blipFill>
        <p:spPr bwMode="auto">
          <a:xfrm>
            <a:off x="649097" y="349023"/>
            <a:ext cx="3053091" cy="2822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D0DA37-6335-BBB1-3662-AAC094BFD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572" y="274320"/>
            <a:ext cx="7040508" cy="433285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Callout: Bent Line 2">
            <a:extLst>
              <a:ext uri="{FF2B5EF4-FFF2-40B4-BE49-F238E27FC236}">
                <a16:creationId xmlns:a16="http://schemas.microsoft.com/office/drawing/2014/main" id="{9F02A0AA-E247-D6BA-08A6-035446DB5A0A}"/>
              </a:ext>
            </a:extLst>
          </p:cNvPr>
          <p:cNvSpPr/>
          <p:nvPr/>
        </p:nvSpPr>
        <p:spPr>
          <a:xfrm>
            <a:off x="4216342" y="118872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108"/>
              <a:gd name="adj6" fmla="val -325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instructor-led, self, peer, and shared learning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C868BAB3-748E-82CC-6757-FA658E60C1A8}"/>
              </a:ext>
            </a:extLst>
          </p:cNvPr>
          <p:cNvSpPr/>
          <p:nvPr/>
        </p:nvSpPr>
        <p:spPr>
          <a:xfrm>
            <a:off x="4219390" y="22860"/>
            <a:ext cx="2514600" cy="1165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8382"/>
              <a:gd name="adj6" fmla="val -330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dirty="0"/>
              <a:t>Leveraging formal, informal, and non-formal learning</a:t>
            </a:r>
          </a:p>
        </p:txBody>
      </p:sp>
      <p:pic>
        <p:nvPicPr>
          <p:cNvPr id="1026" name="Picture 2" descr="Architecture Careers In India | Degree Colleges, Courses, Jobs &amp; Salary in  2023">
            <a:extLst>
              <a:ext uri="{FF2B5EF4-FFF2-40B4-BE49-F238E27FC236}">
                <a16:creationId xmlns:a16="http://schemas.microsoft.com/office/drawing/2014/main" id="{F924108A-1EB6-8063-A5ED-4C24DC010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584" y="960722"/>
            <a:ext cx="1611630" cy="120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9320B3-67EF-631A-F074-EFF361370496}"/>
              </a:ext>
            </a:extLst>
          </p:cNvPr>
          <p:cNvSpPr txBox="1"/>
          <p:nvPr/>
        </p:nvSpPr>
        <p:spPr>
          <a:xfrm>
            <a:off x="10028584" y="605790"/>
            <a:ext cx="16116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300" dirty="0"/>
              <a:t>Career architecture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C56761-E9B0-02E6-9EDC-6B77F8738B3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515" y="2461872"/>
            <a:ext cx="10564699" cy="3743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83317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493</Words>
  <Application>Microsoft Office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Ajay Jivan</dc:creator>
  <cp:lastModifiedBy>Ajay Jivan</cp:lastModifiedBy>
  <cp:revision>49</cp:revision>
  <dcterms:created xsi:type="dcterms:W3CDTF">2024-09-16T15:27:53Z</dcterms:created>
  <dcterms:modified xsi:type="dcterms:W3CDTF">2024-09-18T11:58:09Z</dcterms:modified>
</cp:coreProperties>
</file>